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media1.wav" ContentType="audio/x-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86" r:id="rId2"/>
    <p:sldId id="279" r:id="rId3"/>
    <p:sldId id="259" r:id="rId4"/>
    <p:sldId id="266" r:id="rId5"/>
    <p:sldId id="260" r:id="rId6"/>
    <p:sldId id="273" r:id="rId7"/>
    <p:sldId id="262" r:id="rId8"/>
    <p:sldId id="263" r:id="rId9"/>
    <p:sldId id="274" r:id="rId10"/>
    <p:sldId id="276" r:id="rId11"/>
    <p:sldId id="275" r:id="rId12"/>
    <p:sldId id="264" r:id="rId13"/>
    <p:sldId id="272" r:id="rId14"/>
    <p:sldId id="267" r:id="rId15"/>
    <p:sldId id="268" r:id="rId16"/>
    <p:sldId id="269" r:id="rId17"/>
    <p:sldId id="270" r:id="rId18"/>
    <p:sldId id="283" r:id="rId19"/>
    <p:sldId id="271" r:id="rId20"/>
  </p:sldIdLst>
  <p:sldSz cx="109728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4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CC"/>
    <a:srgbClr val="FFCCFF"/>
    <a:srgbClr val="FFFF99"/>
    <a:srgbClr val="FFCC99"/>
    <a:srgbClr val="FF3399"/>
    <a:srgbClr val="CCECFF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044" y="56"/>
      </p:cViewPr>
      <p:guideLst>
        <p:guide orient="horz" pos="2160"/>
        <p:guide pos="345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07C1B6-84BD-4376-8C9A-82E2CACC83D5}" type="datetimeFigureOut">
              <a:rPr lang="en-US" smtClean="0"/>
              <a:pPr/>
              <a:t>2/6/2022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759B0E-577B-42E6-B261-FEFA25AB45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7231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759B0E-577B-42E6-B261-FEFA25AB45A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0497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822960" y="2130426"/>
            <a:ext cx="9326880" cy="1470025"/>
          </a:xfrm>
        </p:spPr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645920" y="3886200"/>
            <a:ext cx="768096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vi-VN"/>
              <a:t>Bấm &amp; sửa kiểu phụ đề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95E26-1A84-4FAD-824E-E14B4799FD1E}" type="datetimeFigureOut">
              <a:rPr lang="en-US" smtClean="0"/>
              <a:pPr/>
              <a:t>2/6/2022</a:t>
            </a:fld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874A7-FE96-4F7F-8E91-5A4955B956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95E26-1A84-4FAD-824E-E14B4799FD1E}" type="datetimeFigureOut">
              <a:rPr lang="en-US" smtClean="0"/>
              <a:pPr/>
              <a:t>2/6/2022</a:t>
            </a:fld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874A7-FE96-4F7F-8E91-5A4955B956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7955280" y="274639"/>
            <a:ext cx="2468880" cy="5851525"/>
          </a:xfrm>
        </p:spPr>
        <p:txBody>
          <a:bodyPr vert="eaVert"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>
          <a:xfrm>
            <a:off x="548640" y="274639"/>
            <a:ext cx="7223760" cy="5851525"/>
          </a:xfrm>
        </p:spPr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95E26-1A84-4FAD-824E-E14B4799FD1E}" type="datetimeFigureOut">
              <a:rPr lang="en-US" smtClean="0"/>
              <a:pPr/>
              <a:t>2/6/2022</a:t>
            </a:fld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874A7-FE96-4F7F-8E91-5A4955B956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95E26-1A84-4FAD-824E-E14B4799FD1E}" type="datetimeFigureOut">
              <a:rPr lang="en-US" smtClean="0"/>
              <a:pPr/>
              <a:t>2/6/2022</a:t>
            </a:fld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874A7-FE96-4F7F-8E91-5A4955B956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866776" y="4406901"/>
            <a:ext cx="932688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866776" y="2906713"/>
            <a:ext cx="932688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95E26-1A84-4FAD-824E-E14B4799FD1E}" type="datetimeFigureOut">
              <a:rPr lang="en-US" smtClean="0"/>
              <a:pPr/>
              <a:t>2/6/2022</a:t>
            </a:fld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874A7-FE96-4F7F-8E91-5A4955B956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5577840" y="1600201"/>
            <a:ext cx="484632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Nơi giữ chỗ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95E26-1A84-4FAD-824E-E14B4799FD1E}" type="datetimeFigureOut">
              <a:rPr lang="en-US" smtClean="0"/>
              <a:pPr/>
              <a:t>2/6/2022</a:t>
            </a:fld>
            <a:endParaRPr lang="en-US"/>
          </a:p>
        </p:txBody>
      </p:sp>
      <p:sp>
        <p:nvSpPr>
          <p:cNvPr id="6" name="Nơi giữ chỗ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Nơi giữ chỗ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874A7-FE96-4F7F-8E91-5A4955B956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548640" y="1535113"/>
            <a:ext cx="484822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548640" y="2174875"/>
            <a:ext cx="484822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Nơi giữ chỗ cho Văn bản 4"/>
          <p:cNvSpPr>
            <a:spLocks noGrp="1"/>
          </p:cNvSpPr>
          <p:nvPr>
            <p:ph type="body" sz="quarter" idx="3"/>
          </p:nvPr>
        </p:nvSpPr>
        <p:spPr>
          <a:xfrm>
            <a:off x="5574031" y="1535113"/>
            <a:ext cx="485013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6" name="Nơi giữ chỗ cho Nội dung 5"/>
          <p:cNvSpPr>
            <a:spLocks noGrp="1"/>
          </p:cNvSpPr>
          <p:nvPr>
            <p:ph sz="quarter" idx="4"/>
          </p:nvPr>
        </p:nvSpPr>
        <p:spPr>
          <a:xfrm>
            <a:off x="5574031" y="2174875"/>
            <a:ext cx="485013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Nơi giữ chỗ cho Ngày tháng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95E26-1A84-4FAD-824E-E14B4799FD1E}" type="datetimeFigureOut">
              <a:rPr lang="en-US" smtClean="0"/>
              <a:pPr/>
              <a:t>2/6/2022</a:t>
            </a:fld>
            <a:endParaRPr lang="en-US"/>
          </a:p>
        </p:txBody>
      </p:sp>
      <p:sp>
        <p:nvSpPr>
          <p:cNvPr id="8" name="Nơi giữ chỗ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Nơi giữ chỗ cho Số hiệu Bản chiế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874A7-FE96-4F7F-8E91-5A4955B956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gày tháng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95E26-1A84-4FAD-824E-E14B4799FD1E}" type="datetimeFigureOut">
              <a:rPr lang="en-US" smtClean="0"/>
              <a:pPr/>
              <a:t>2/6/2022</a:t>
            </a:fld>
            <a:endParaRPr lang="en-US"/>
          </a:p>
        </p:txBody>
      </p:sp>
      <p:sp>
        <p:nvSpPr>
          <p:cNvPr id="4" name="Nơi giữ chỗ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Nơi giữ chỗ cho Số hiệu Bản chiế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874A7-FE96-4F7F-8E91-5A4955B956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Ngày tháng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95E26-1A84-4FAD-824E-E14B4799FD1E}" type="datetimeFigureOut">
              <a:rPr lang="en-US" smtClean="0"/>
              <a:pPr/>
              <a:t>2/6/2022</a:t>
            </a:fld>
            <a:endParaRPr lang="en-US"/>
          </a:p>
        </p:txBody>
      </p:sp>
      <p:sp>
        <p:nvSpPr>
          <p:cNvPr id="3" name="Nơi giữ chỗ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Nơi giữ chỗ cho Số hiệu Bản chiế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874A7-FE96-4F7F-8E91-5A4955B956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548640" y="273050"/>
            <a:ext cx="360997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>
          <a:xfrm>
            <a:off x="4290060" y="273051"/>
            <a:ext cx="61341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548640" y="1435101"/>
            <a:ext cx="360997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Nơi giữ chỗ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95E26-1A84-4FAD-824E-E14B4799FD1E}" type="datetimeFigureOut">
              <a:rPr lang="en-US" smtClean="0"/>
              <a:pPr/>
              <a:t>2/6/2022</a:t>
            </a:fld>
            <a:endParaRPr lang="en-US"/>
          </a:p>
        </p:txBody>
      </p:sp>
      <p:sp>
        <p:nvSpPr>
          <p:cNvPr id="6" name="Nơi giữ chỗ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Nơi giữ chỗ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874A7-FE96-4F7F-8E91-5A4955B956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2150746" y="4800600"/>
            <a:ext cx="658368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Hình ảnh 2"/>
          <p:cNvSpPr>
            <a:spLocks noGrp="1"/>
          </p:cNvSpPr>
          <p:nvPr>
            <p:ph type="pic" idx="1"/>
          </p:nvPr>
        </p:nvSpPr>
        <p:spPr>
          <a:xfrm>
            <a:off x="2150746" y="612775"/>
            <a:ext cx="658368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2150746" y="5367338"/>
            <a:ext cx="658368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Nơi giữ chỗ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95E26-1A84-4FAD-824E-E14B4799FD1E}" type="datetimeFigureOut">
              <a:rPr lang="en-US" smtClean="0"/>
              <a:pPr/>
              <a:t>2/6/2022</a:t>
            </a:fld>
            <a:endParaRPr lang="en-US"/>
          </a:p>
        </p:txBody>
      </p:sp>
      <p:sp>
        <p:nvSpPr>
          <p:cNvPr id="6" name="Nơi giữ chỗ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Nơi giữ chỗ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874A7-FE96-4F7F-8E91-5A4955B956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Tiêu đề 1"/>
          <p:cNvSpPr>
            <a:spLocks noGrp="1"/>
          </p:cNvSpPr>
          <p:nvPr>
            <p:ph type="title"/>
          </p:nvPr>
        </p:nvSpPr>
        <p:spPr>
          <a:xfrm>
            <a:off x="548640" y="274638"/>
            <a:ext cx="987552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548640" y="1600201"/>
            <a:ext cx="987552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2"/>
          </p:nvPr>
        </p:nvSpPr>
        <p:spPr>
          <a:xfrm>
            <a:off x="548640" y="6356351"/>
            <a:ext cx="25603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995E26-1A84-4FAD-824E-E14B4799FD1E}" type="datetimeFigureOut">
              <a:rPr lang="en-US" smtClean="0"/>
              <a:pPr/>
              <a:t>2/6/2022</a:t>
            </a:fld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3"/>
          </p:nvPr>
        </p:nvSpPr>
        <p:spPr>
          <a:xfrm>
            <a:off x="3749040" y="6356351"/>
            <a:ext cx="3474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4"/>
          </p:nvPr>
        </p:nvSpPr>
        <p:spPr>
          <a:xfrm>
            <a:off x="7863840" y="6356351"/>
            <a:ext cx="25603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8874A7-FE96-4F7F-8E91-5A4955B9561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slide" Target="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" Target="slide14.xml"/><Relationship Id="rId7" Type="http://schemas.openxmlformats.org/officeDocument/2006/relationships/slide" Target="slide16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slide" Target="slide19.xml"/><Relationship Id="rId5" Type="http://schemas.openxmlformats.org/officeDocument/2006/relationships/slide" Target="slide15.xml"/><Relationship Id="rId10" Type="http://schemas.openxmlformats.org/officeDocument/2006/relationships/image" Target="../media/image16.png"/><Relationship Id="rId4" Type="http://schemas.openxmlformats.org/officeDocument/2006/relationships/image" Target="../media/image13.png"/><Relationship Id="rId9" Type="http://schemas.openxmlformats.org/officeDocument/2006/relationships/slide" Target="slide1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8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7.jpeg"/><Relationship Id="rId5" Type="http://schemas.openxmlformats.org/officeDocument/2006/relationships/audio" Target="../media/audio3.wav"/><Relationship Id="rId10" Type="http://schemas.openxmlformats.org/officeDocument/2006/relationships/slide" Target="slide13.xml"/><Relationship Id="rId4" Type="http://schemas.openxmlformats.org/officeDocument/2006/relationships/audio" Target="../media/audio2.wav"/><Relationship Id="rId9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8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7.jpeg"/><Relationship Id="rId5" Type="http://schemas.openxmlformats.org/officeDocument/2006/relationships/audio" Target="../media/audio3.wav"/><Relationship Id="rId10" Type="http://schemas.openxmlformats.org/officeDocument/2006/relationships/slide" Target="slide13.xml"/><Relationship Id="rId4" Type="http://schemas.openxmlformats.org/officeDocument/2006/relationships/audio" Target="../media/audio2.wav"/><Relationship Id="rId9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8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7.jpeg"/><Relationship Id="rId5" Type="http://schemas.openxmlformats.org/officeDocument/2006/relationships/audio" Target="../media/audio3.wav"/><Relationship Id="rId10" Type="http://schemas.openxmlformats.org/officeDocument/2006/relationships/slide" Target="slide13.xml"/><Relationship Id="rId4" Type="http://schemas.openxmlformats.org/officeDocument/2006/relationships/audio" Target="../media/audio2.wav"/><Relationship Id="rId9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8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21.gif"/><Relationship Id="rId5" Type="http://schemas.openxmlformats.org/officeDocument/2006/relationships/audio" Target="../media/audio3.wav"/><Relationship Id="rId10" Type="http://schemas.openxmlformats.org/officeDocument/2006/relationships/slide" Target="slide13.xml"/><Relationship Id="rId4" Type="http://schemas.openxmlformats.org/officeDocument/2006/relationships/audio" Target="../media/audio2.wav"/><Relationship Id="rId9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9" descr="S128x128P_9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9760" y="-76200"/>
            <a:ext cx="146304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13" descr="S128x128P_9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2616" y="2819400"/>
            <a:ext cx="146304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14" descr="S128x128P_9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586" y="5665788"/>
            <a:ext cx="146304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16" descr="S128x128P_9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880" y="0"/>
            <a:ext cx="146304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18" descr="S128x128P_9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65788"/>
            <a:ext cx="146304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21" descr="S128x128P_9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6880" y="5638800"/>
            <a:ext cx="146304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22" descr="S128x128P_9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" y="76200"/>
            <a:ext cx="146304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24" descr="S128x128P_9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38400"/>
            <a:ext cx="146304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4" descr="lú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0" name="TextBox 10"/>
          <p:cNvSpPr txBox="1">
            <a:spLocks noChangeArrowheads="1"/>
          </p:cNvSpPr>
          <p:nvPr/>
        </p:nvSpPr>
        <p:spPr bwMode="auto">
          <a:xfrm>
            <a:off x="899160" y="1817687"/>
            <a:ext cx="95250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4000" b="1" dirty="0" err="1">
                <a:solidFill>
                  <a:srgbClr val="F31535"/>
                </a:solidFill>
                <a:cs typeface="Arial" charset="0"/>
              </a:rPr>
              <a:t>Mở</a:t>
            </a:r>
            <a:r>
              <a:rPr lang="en-US" altLang="en-US" sz="4000" b="1" dirty="0">
                <a:solidFill>
                  <a:srgbClr val="F31535"/>
                </a:solidFill>
                <a:cs typeface="Arial" charset="0"/>
              </a:rPr>
              <a:t> </a:t>
            </a:r>
            <a:r>
              <a:rPr lang="en-US" altLang="en-US" sz="4000" b="1" dirty="0" err="1">
                <a:solidFill>
                  <a:srgbClr val="F31535"/>
                </a:solidFill>
                <a:cs typeface="Arial" charset="0"/>
              </a:rPr>
              <a:t>rộng</a:t>
            </a:r>
            <a:r>
              <a:rPr lang="en-US" altLang="en-US" sz="4000" b="1" dirty="0">
                <a:solidFill>
                  <a:srgbClr val="F31535"/>
                </a:solidFill>
                <a:cs typeface="Arial" charset="0"/>
              </a:rPr>
              <a:t> </a:t>
            </a:r>
            <a:r>
              <a:rPr lang="en-US" altLang="en-US" sz="4000" b="1" dirty="0" err="1">
                <a:solidFill>
                  <a:srgbClr val="F31535"/>
                </a:solidFill>
                <a:cs typeface="Arial" charset="0"/>
              </a:rPr>
              <a:t>vốn</a:t>
            </a:r>
            <a:r>
              <a:rPr lang="en-US" altLang="en-US" sz="4000" b="1" dirty="0">
                <a:solidFill>
                  <a:srgbClr val="F31535"/>
                </a:solidFill>
                <a:cs typeface="Arial" charset="0"/>
              </a:rPr>
              <a:t> </a:t>
            </a:r>
            <a:r>
              <a:rPr lang="en-US" altLang="en-US" sz="4000" b="1" dirty="0" err="1">
                <a:solidFill>
                  <a:srgbClr val="F31535"/>
                </a:solidFill>
                <a:cs typeface="Arial" charset="0"/>
              </a:rPr>
              <a:t>từ</a:t>
            </a:r>
            <a:r>
              <a:rPr lang="en-US" altLang="en-US" sz="4000" b="1" dirty="0">
                <a:solidFill>
                  <a:srgbClr val="F31535"/>
                </a:solidFill>
                <a:cs typeface="Arial" charset="0"/>
              </a:rPr>
              <a:t>:  </a:t>
            </a:r>
          </a:p>
          <a:p>
            <a:pPr algn="ctr" eaLnBrk="1" hangingPunct="1"/>
            <a:r>
              <a:rPr lang="en-US" altLang="en-US" sz="4000" b="1" dirty="0" err="1">
                <a:solidFill>
                  <a:srgbClr val="F31535"/>
                </a:solidFill>
                <a:cs typeface="Arial" charset="0"/>
              </a:rPr>
              <a:t>Cái</a:t>
            </a:r>
            <a:r>
              <a:rPr lang="en-US" altLang="en-US" sz="4000" b="1" dirty="0">
                <a:solidFill>
                  <a:srgbClr val="F31535"/>
                </a:solidFill>
                <a:cs typeface="Arial" charset="0"/>
              </a:rPr>
              <a:t> </a:t>
            </a:r>
            <a:r>
              <a:rPr lang="en-US" altLang="en-US" sz="4000" b="1" dirty="0" err="1">
                <a:solidFill>
                  <a:srgbClr val="F31535"/>
                </a:solidFill>
                <a:cs typeface="Arial" charset="0"/>
              </a:rPr>
              <a:t>đẹp</a:t>
            </a:r>
            <a:r>
              <a:rPr lang="en-US" altLang="en-US" sz="4000" b="1" dirty="0">
                <a:solidFill>
                  <a:srgbClr val="F31535"/>
                </a:solidFill>
                <a:cs typeface="Arial" charset="0"/>
              </a:rPr>
              <a:t> (</a:t>
            </a:r>
            <a:r>
              <a:rPr lang="en-US" altLang="en-US" sz="4000" b="1" dirty="0" err="1">
                <a:solidFill>
                  <a:srgbClr val="F31535"/>
                </a:solidFill>
                <a:cs typeface="Arial" charset="0"/>
              </a:rPr>
              <a:t>trang</a:t>
            </a:r>
            <a:r>
              <a:rPr lang="en-US" altLang="en-US" sz="4000" b="1" dirty="0">
                <a:solidFill>
                  <a:srgbClr val="F31535"/>
                </a:solidFill>
                <a:cs typeface="Arial" charset="0"/>
              </a:rPr>
              <a:t> 52)</a:t>
            </a:r>
          </a:p>
          <a:p>
            <a:pPr algn="ctr" eaLnBrk="1" hangingPunct="1"/>
            <a:endParaRPr lang="en-US" altLang="en-US" sz="3200" b="1" dirty="0">
              <a:solidFill>
                <a:srgbClr val="FF3300"/>
              </a:solidFill>
              <a:cs typeface="Arial" charset="0"/>
            </a:endParaRPr>
          </a:p>
        </p:txBody>
      </p:sp>
      <p:pic>
        <p:nvPicPr>
          <p:cNvPr id="32" name="Picture 65" descr="Firewrk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" y="838200"/>
            <a:ext cx="257556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65" descr="Firewrk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7240" y="838200"/>
            <a:ext cx="257556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3503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hlinkClick r:id="rId4" action="ppaction://hlinksldjump"/>
          </p:cNvPr>
          <p:cNvSpPr/>
          <p:nvPr/>
        </p:nvSpPr>
        <p:spPr>
          <a:xfrm>
            <a:off x="3703320" y="4953000"/>
            <a:ext cx="3840480" cy="914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KẾT THÚC</a:t>
            </a:r>
          </a:p>
        </p:txBody>
      </p:sp>
      <p:sp>
        <p:nvSpPr>
          <p:cNvPr id="4" name="Oval 3"/>
          <p:cNvSpPr/>
          <p:nvPr/>
        </p:nvSpPr>
        <p:spPr>
          <a:xfrm>
            <a:off x="2834640" y="1219200"/>
            <a:ext cx="5577840" cy="3429000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>
                <a:latin typeface="Times New Roman" pitchFamily="18" charset="0"/>
                <a:cs typeface="Times New Roman" pitchFamily="18" charset="0"/>
              </a:rPr>
              <a:t>01:30</a:t>
            </a:r>
            <a:endParaRPr lang="en-US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2834640" y="1219200"/>
            <a:ext cx="5577840" cy="3429000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>
                <a:latin typeface="Times New Roman" pitchFamily="18" charset="0"/>
                <a:cs typeface="Times New Roman" pitchFamily="18" charset="0"/>
              </a:rPr>
              <a:t>01:29</a:t>
            </a:r>
            <a:endParaRPr lang="en-US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2834640" y="1219200"/>
            <a:ext cx="5577840" cy="3429000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>
                <a:latin typeface="Times New Roman" pitchFamily="18" charset="0"/>
                <a:cs typeface="Times New Roman" pitchFamily="18" charset="0"/>
              </a:rPr>
              <a:t>01:28</a:t>
            </a:r>
            <a:endParaRPr lang="en-US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2834640" y="1219200"/>
            <a:ext cx="5577840" cy="3429000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>
                <a:latin typeface="Times New Roman" pitchFamily="18" charset="0"/>
                <a:cs typeface="Times New Roman" pitchFamily="18" charset="0"/>
              </a:rPr>
              <a:t>01:27</a:t>
            </a:r>
            <a:endParaRPr lang="en-US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2834640" y="1219200"/>
            <a:ext cx="5577840" cy="3429000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>
                <a:latin typeface="Times New Roman" pitchFamily="18" charset="0"/>
                <a:cs typeface="Times New Roman" pitchFamily="18" charset="0"/>
              </a:rPr>
              <a:t>01:26</a:t>
            </a:r>
            <a:endParaRPr lang="en-US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2834640" y="1219200"/>
            <a:ext cx="5577840" cy="3429000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>
                <a:latin typeface="Times New Roman" pitchFamily="18" charset="0"/>
                <a:cs typeface="Times New Roman" pitchFamily="18" charset="0"/>
              </a:rPr>
              <a:t>01:25</a:t>
            </a:r>
            <a:endParaRPr lang="en-US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2834640" y="1219200"/>
            <a:ext cx="5577840" cy="3429000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>
                <a:latin typeface="Times New Roman" pitchFamily="18" charset="0"/>
                <a:cs typeface="Times New Roman" pitchFamily="18" charset="0"/>
              </a:rPr>
              <a:t>01:24</a:t>
            </a:r>
            <a:endParaRPr lang="en-US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2834640" y="1219200"/>
            <a:ext cx="5577840" cy="3429000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>
                <a:latin typeface="Times New Roman" pitchFamily="18" charset="0"/>
                <a:cs typeface="Times New Roman" pitchFamily="18" charset="0"/>
              </a:rPr>
              <a:t>01:23</a:t>
            </a:r>
            <a:endParaRPr lang="en-US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2834640" y="1219200"/>
            <a:ext cx="5577840" cy="3429000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>
                <a:latin typeface="Times New Roman" pitchFamily="18" charset="0"/>
                <a:cs typeface="Times New Roman" pitchFamily="18" charset="0"/>
              </a:rPr>
              <a:t>01:22</a:t>
            </a:r>
            <a:endParaRPr lang="en-US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2834640" y="1219200"/>
            <a:ext cx="5577840" cy="3429000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>
                <a:latin typeface="Times New Roman" pitchFamily="18" charset="0"/>
                <a:cs typeface="Times New Roman" pitchFamily="18" charset="0"/>
              </a:rPr>
              <a:t>01:21</a:t>
            </a:r>
            <a:endParaRPr lang="en-US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2834640" y="1219200"/>
            <a:ext cx="5577840" cy="3429000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>
                <a:latin typeface="Times New Roman" pitchFamily="18" charset="0"/>
                <a:cs typeface="Times New Roman" pitchFamily="18" charset="0"/>
              </a:rPr>
              <a:t>01:20</a:t>
            </a:r>
            <a:endParaRPr lang="en-US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2834640" y="1219200"/>
            <a:ext cx="5577840" cy="3429000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>
                <a:latin typeface="Times New Roman" pitchFamily="18" charset="0"/>
                <a:cs typeface="Times New Roman" pitchFamily="18" charset="0"/>
              </a:rPr>
              <a:t>01:19</a:t>
            </a:r>
            <a:endParaRPr lang="en-US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2834640" y="1219200"/>
            <a:ext cx="5577840" cy="3429000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>
                <a:latin typeface="Times New Roman" pitchFamily="18" charset="0"/>
                <a:cs typeface="Times New Roman" pitchFamily="18" charset="0"/>
              </a:rPr>
              <a:t>01:18</a:t>
            </a:r>
            <a:endParaRPr lang="en-US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2834640" y="1219200"/>
            <a:ext cx="5577840" cy="3429000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>
                <a:latin typeface="Times New Roman" pitchFamily="18" charset="0"/>
                <a:cs typeface="Times New Roman" pitchFamily="18" charset="0"/>
              </a:rPr>
              <a:t>01:17</a:t>
            </a:r>
            <a:endParaRPr lang="en-US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2834640" y="1219200"/>
            <a:ext cx="5577840" cy="3429000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>
                <a:latin typeface="Times New Roman" pitchFamily="18" charset="0"/>
                <a:cs typeface="Times New Roman" pitchFamily="18" charset="0"/>
              </a:rPr>
              <a:t>01:16</a:t>
            </a:r>
            <a:endParaRPr lang="en-US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2834640" y="1219200"/>
            <a:ext cx="5577840" cy="3429000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>
                <a:latin typeface="Times New Roman" pitchFamily="18" charset="0"/>
                <a:cs typeface="Times New Roman" pitchFamily="18" charset="0"/>
              </a:rPr>
              <a:t>01:15</a:t>
            </a:r>
            <a:endParaRPr lang="en-US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2834640" y="1219200"/>
            <a:ext cx="5577840" cy="3429000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>
                <a:latin typeface="Times New Roman" pitchFamily="18" charset="0"/>
                <a:cs typeface="Times New Roman" pitchFamily="18" charset="0"/>
              </a:rPr>
              <a:t>01:14</a:t>
            </a:r>
            <a:endParaRPr lang="en-US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2834640" y="1219200"/>
            <a:ext cx="5577840" cy="3429000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>
                <a:latin typeface="Times New Roman" pitchFamily="18" charset="0"/>
                <a:cs typeface="Times New Roman" pitchFamily="18" charset="0"/>
              </a:rPr>
              <a:t>01:13</a:t>
            </a:r>
            <a:endParaRPr lang="en-US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2834640" y="1219200"/>
            <a:ext cx="5577840" cy="3429000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>
                <a:latin typeface="Times New Roman" pitchFamily="18" charset="0"/>
                <a:cs typeface="Times New Roman" pitchFamily="18" charset="0"/>
              </a:rPr>
              <a:t>01:12</a:t>
            </a:r>
            <a:endParaRPr lang="en-US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2834640" y="1219200"/>
            <a:ext cx="5577840" cy="3429000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>
                <a:latin typeface="Times New Roman" pitchFamily="18" charset="0"/>
                <a:cs typeface="Times New Roman" pitchFamily="18" charset="0"/>
              </a:rPr>
              <a:t>01:11</a:t>
            </a:r>
            <a:endParaRPr lang="en-US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2834640" y="1219200"/>
            <a:ext cx="5577840" cy="3429000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>
                <a:latin typeface="Times New Roman" pitchFamily="18" charset="0"/>
                <a:cs typeface="Times New Roman" pitchFamily="18" charset="0"/>
              </a:rPr>
              <a:t>01:10</a:t>
            </a:r>
            <a:endParaRPr lang="en-US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2834640" y="1219200"/>
            <a:ext cx="5577840" cy="3429000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>
                <a:latin typeface="Times New Roman" pitchFamily="18" charset="0"/>
                <a:cs typeface="Times New Roman" pitchFamily="18" charset="0"/>
              </a:rPr>
              <a:t>01:09</a:t>
            </a:r>
            <a:endParaRPr lang="en-US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2834640" y="1219200"/>
            <a:ext cx="5577840" cy="3429000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>
                <a:latin typeface="Times New Roman" pitchFamily="18" charset="0"/>
                <a:cs typeface="Times New Roman" pitchFamily="18" charset="0"/>
              </a:rPr>
              <a:t>01:08</a:t>
            </a:r>
            <a:endParaRPr lang="en-US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2834640" y="1219200"/>
            <a:ext cx="5577840" cy="3429000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>
                <a:latin typeface="Times New Roman" pitchFamily="18" charset="0"/>
                <a:cs typeface="Times New Roman" pitchFamily="18" charset="0"/>
              </a:rPr>
              <a:t>01:07</a:t>
            </a:r>
            <a:endParaRPr lang="en-US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2834640" y="1219200"/>
            <a:ext cx="5577840" cy="3429000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>
                <a:latin typeface="Times New Roman" pitchFamily="18" charset="0"/>
                <a:cs typeface="Times New Roman" pitchFamily="18" charset="0"/>
              </a:rPr>
              <a:t>01:06</a:t>
            </a:r>
            <a:endParaRPr lang="en-US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2834640" y="1219200"/>
            <a:ext cx="5577840" cy="3429000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>
                <a:latin typeface="Times New Roman" pitchFamily="18" charset="0"/>
                <a:cs typeface="Times New Roman" pitchFamily="18" charset="0"/>
              </a:rPr>
              <a:t>01:05</a:t>
            </a:r>
            <a:endParaRPr lang="en-US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2834640" y="1219200"/>
            <a:ext cx="5577840" cy="3429000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>
                <a:latin typeface="Times New Roman" pitchFamily="18" charset="0"/>
                <a:cs typeface="Times New Roman" pitchFamily="18" charset="0"/>
              </a:rPr>
              <a:t>01:04</a:t>
            </a:r>
            <a:endParaRPr lang="en-US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2834640" y="1219200"/>
            <a:ext cx="5577840" cy="3429000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>
                <a:latin typeface="Times New Roman" pitchFamily="18" charset="0"/>
                <a:cs typeface="Times New Roman" pitchFamily="18" charset="0"/>
              </a:rPr>
              <a:t>01:03</a:t>
            </a:r>
            <a:endParaRPr lang="en-US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2834640" y="1219200"/>
            <a:ext cx="5577840" cy="3429000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>
                <a:latin typeface="Times New Roman" pitchFamily="18" charset="0"/>
                <a:cs typeface="Times New Roman" pitchFamily="18" charset="0"/>
              </a:rPr>
              <a:t>01:02</a:t>
            </a:r>
            <a:endParaRPr lang="en-US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2834640" y="1219200"/>
            <a:ext cx="5577840" cy="3429000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>
                <a:latin typeface="Times New Roman" pitchFamily="18" charset="0"/>
                <a:cs typeface="Times New Roman" pitchFamily="18" charset="0"/>
              </a:rPr>
              <a:t>01:01</a:t>
            </a:r>
            <a:endParaRPr lang="en-US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2834640" y="1219200"/>
            <a:ext cx="5577840" cy="3429000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>
                <a:latin typeface="Times New Roman" pitchFamily="18" charset="0"/>
                <a:cs typeface="Times New Roman" pitchFamily="18" charset="0"/>
              </a:rPr>
              <a:t>01:00</a:t>
            </a:r>
            <a:endParaRPr lang="en-US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2834640" y="1219200"/>
            <a:ext cx="5577840" cy="3429000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>
                <a:latin typeface="Times New Roman" pitchFamily="18" charset="0"/>
                <a:cs typeface="Times New Roman" pitchFamily="18" charset="0"/>
              </a:rPr>
              <a:t>00:59</a:t>
            </a:r>
            <a:endParaRPr lang="en-US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2834640" y="1219200"/>
            <a:ext cx="5577840" cy="3429000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>
                <a:latin typeface="Times New Roman" pitchFamily="18" charset="0"/>
                <a:cs typeface="Times New Roman" pitchFamily="18" charset="0"/>
              </a:rPr>
              <a:t>00:58</a:t>
            </a:r>
            <a:endParaRPr lang="en-US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2834640" y="1219200"/>
            <a:ext cx="5577840" cy="3429000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>
                <a:latin typeface="Times New Roman" pitchFamily="18" charset="0"/>
                <a:cs typeface="Times New Roman" pitchFamily="18" charset="0"/>
              </a:rPr>
              <a:t>00:57</a:t>
            </a:r>
            <a:endParaRPr lang="en-US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2834640" y="1219200"/>
            <a:ext cx="5577840" cy="3429000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>
                <a:latin typeface="Times New Roman" pitchFamily="18" charset="0"/>
                <a:cs typeface="Times New Roman" pitchFamily="18" charset="0"/>
              </a:rPr>
              <a:t>00:56</a:t>
            </a:r>
            <a:endParaRPr lang="en-US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2834640" y="1219200"/>
            <a:ext cx="5577840" cy="3429000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>
                <a:latin typeface="Times New Roman" pitchFamily="18" charset="0"/>
                <a:cs typeface="Times New Roman" pitchFamily="18" charset="0"/>
              </a:rPr>
              <a:t>00:55</a:t>
            </a:r>
            <a:endParaRPr lang="en-US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Oval 39"/>
          <p:cNvSpPr/>
          <p:nvPr/>
        </p:nvSpPr>
        <p:spPr>
          <a:xfrm>
            <a:off x="2834640" y="1219200"/>
            <a:ext cx="5577840" cy="3429000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>
                <a:latin typeface="Times New Roman" pitchFamily="18" charset="0"/>
                <a:cs typeface="Times New Roman" pitchFamily="18" charset="0"/>
              </a:rPr>
              <a:t>00:54</a:t>
            </a:r>
            <a:endParaRPr lang="en-US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Oval 40"/>
          <p:cNvSpPr/>
          <p:nvPr/>
        </p:nvSpPr>
        <p:spPr>
          <a:xfrm>
            <a:off x="2834640" y="1219200"/>
            <a:ext cx="5577840" cy="3429000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>
                <a:latin typeface="Times New Roman" pitchFamily="18" charset="0"/>
                <a:cs typeface="Times New Roman" pitchFamily="18" charset="0"/>
              </a:rPr>
              <a:t>00:53</a:t>
            </a:r>
            <a:endParaRPr lang="en-US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Oval 41"/>
          <p:cNvSpPr/>
          <p:nvPr/>
        </p:nvSpPr>
        <p:spPr>
          <a:xfrm>
            <a:off x="2834640" y="1219200"/>
            <a:ext cx="5577840" cy="3429000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>
                <a:latin typeface="Times New Roman" pitchFamily="18" charset="0"/>
                <a:cs typeface="Times New Roman" pitchFamily="18" charset="0"/>
              </a:rPr>
              <a:t>00:52</a:t>
            </a:r>
            <a:endParaRPr lang="en-US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2834640" y="1219200"/>
            <a:ext cx="5577840" cy="3429000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>
                <a:latin typeface="Times New Roman" pitchFamily="18" charset="0"/>
                <a:cs typeface="Times New Roman" pitchFamily="18" charset="0"/>
              </a:rPr>
              <a:t>00:51</a:t>
            </a:r>
            <a:endParaRPr lang="en-US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2834640" y="1219200"/>
            <a:ext cx="5577840" cy="3429000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>
                <a:latin typeface="Times New Roman" pitchFamily="18" charset="0"/>
                <a:cs typeface="Times New Roman" pitchFamily="18" charset="0"/>
              </a:rPr>
              <a:t>00:50</a:t>
            </a:r>
            <a:endParaRPr lang="en-US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Oval 44"/>
          <p:cNvSpPr/>
          <p:nvPr/>
        </p:nvSpPr>
        <p:spPr>
          <a:xfrm>
            <a:off x="2834640" y="1219200"/>
            <a:ext cx="5577840" cy="3429000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>
                <a:latin typeface="Times New Roman" pitchFamily="18" charset="0"/>
                <a:cs typeface="Times New Roman" pitchFamily="18" charset="0"/>
              </a:rPr>
              <a:t>00:49</a:t>
            </a:r>
            <a:endParaRPr lang="en-US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Oval 45"/>
          <p:cNvSpPr/>
          <p:nvPr/>
        </p:nvSpPr>
        <p:spPr>
          <a:xfrm>
            <a:off x="2834640" y="1219200"/>
            <a:ext cx="5577840" cy="3429000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>
                <a:latin typeface="Times New Roman" pitchFamily="18" charset="0"/>
                <a:cs typeface="Times New Roman" pitchFamily="18" charset="0"/>
              </a:rPr>
              <a:t>00:48</a:t>
            </a:r>
            <a:endParaRPr lang="en-US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Oval 46"/>
          <p:cNvSpPr/>
          <p:nvPr/>
        </p:nvSpPr>
        <p:spPr>
          <a:xfrm>
            <a:off x="2834640" y="1219200"/>
            <a:ext cx="5577840" cy="3429000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>
                <a:latin typeface="Times New Roman" pitchFamily="18" charset="0"/>
                <a:cs typeface="Times New Roman" pitchFamily="18" charset="0"/>
              </a:rPr>
              <a:t>00:47</a:t>
            </a:r>
            <a:endParaRPr lang="en-US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Oval 47"/>
          <p:cNvSpPr/>
          <p:nvPr/>
        </p:nvSpPr>
        <p:spPr>
          <a:xfrm>
            <a:off x="2834640" y="1219200"/>
            <a:ext cx="5577840" cy="3429000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>
                <a:latin typeface="Times New Roman" pitchFamily="18" charset="0"/>
                <a:cs typeface="Times New Roman" pitchFamily="18" charset="0"/>
              </a:rPr>
              <a:t>00:46</a:t>
            </a:r>
            <a:endParaRPr lang="en-US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Oval 48"/>
          <p:cNvSpPr/>
          <p:nvPr/>
        </p:nvSpPr>
        <p:spPr>
          <a:xfrm>
            <a:off x="2834640" y="1219200"/>
            <a:ext cx="5577840" cy="3429000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>
                <a:latin typeface="Times New Roman" pitchFamily="18" charset="0"/>
                <a:cs typeface="Times New Roman" pitchFamily="18" charset="0"/>
              </a:rPr>
              <a:t>00:45</a:t>
            </a:r>
            <a:endParaRPr lang="en-US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Oval 49"/>
          <p:cNvSpPr/>
          <p:nvPr/>
        </p:nvSpPr>
        <p:spPr>
          <a:xfrm>
            <a:off x="2834640" y="1219200"/>
            <a:ext cx="5577840" cy="3429000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>
                <a:latin typeface="Times New Roman" pitchFamily="18" charset="0"/>
                <a:cs typeface="Times New Roman" pitchFamily="18" charset="0"/>
              </a:rPr>
              <a:t>00:44</a:t>
            </a:r>
            <a:endParaRPr lang="en-US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Oval 50"/>
          <p:cNvSpPr/>
          <p:nvPr/>
        </p:nvSpPr>
        <p:spPr>
          <a:xfrm>
            <a:off x="2834640" y="1219200"/>
            <a:ext cx="5577840" cy="3429000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>
                <a:latin typeface="Times New Roman" pitchFamily="18" charset="0"/>
                <a:cs typeface="Times New Roman" pitchFamily="18" charset="0"/>
              </a:rPr>
              <a:t>00:43</a:t>
            </a:r>
            <a:endParaRPr lang="en-US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Oval 51"/>
          <p:cNvSpPr/>
          <p:nvPr/>
        </p:nvSpPr>
        <p:spPr>
          <a:xfrm>
            <a:off x="2834640" y="1219200"/>
            <a:ext cx="5577840" cy="3429000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>
                <a:latin typeface="Times New Roman" pitchFamily="18" charset="0"/>
                <a:cs typeface="Times New Roman" pitchFamily="18" charset="0"/>
              </a:rPr>
              <a:t>00:42</a:t>
            </a:r>
            <a:endParaRPr lang="en-US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Oval 52"/>
          <p:cNvSpPr/>
          <p:nvPr/>
        </p:nvSpPr>
        <p:spPr>
          <a:xfrm>
            <a:off x="2834640" y="1219200"/>
            <a:ext cx="5577840" cy="3429000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>
                <a:latin typeface="Times New Roman" pitchFamily="18" charset="0"/>
                <a:cs typeface="Times New Roman" pitchFamily="18" charset="0"/>
              </a:rPr>
              <a:t>00:41</a:t>
            </a:r>
            <a:endParaRPr lang="en-US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Oval 53"/>
          <p:cNvSpPr/>
          <p:nvPr/>
        </p:nvSpPr>
        <p:spPr>
          <a:xfrm>
            <a:off x="2834640" y="1219200"/>
            <a:ext cx="5577840" cy="3429000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>
                <a:latin typeface="Times New Roman" pitchFamily="18" charset="0"/>
                <a:cs typeface="Times New Roman" pitchFamily="18" charset="0"/>
              </a:rPr>
              <a:t>00:40</a:t>
            </a:r>
            <a:endParaRPr lang="en-US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Oval 54"/>
          <p:cNvSpPr/>
          <p:nvPr/>
        </p:nvSpPr>
        <p:spPr>
          <a:xfrm>
            <a:off x="2834640" y="1219200"/>
            <a:ext cx="5577840" cy="3429000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>
                <a:latin typeface="Times New Roman" pitchFamily="18" charset="0"/>
                <a:cs typeface="Times New Roman" pitchFamily="18" charset="0"/>
              </a:rPr>
              <a:t>00:39</a:t>
            </a:r>
            <a:endParaRPr lang="en-US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Oval 55"/>
          <p:cNvSpPr/>
          <p:nvPr/>
        </p:nvSpPr>
        <p:spPr>
          <a:xfrm>
            <a:off x="2834640" y="1219200"/>
            <a:ext cx="5577840" cy="3429000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>
                <a:latin typeface="Times New Roman" pitchFamily="18" charset="0"/>
                <a:cs typeface="Times New Roman" pitchFamily="18" charset="0"/>
              </a:rPr>
              <a:t>00:38</a:t>
            </a:r>
            <a:endParaRPr lang="en-US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Oval 56"/>
          <p:cNvSpPr/>
          <p:nvPr/>
        </p:nvSpPr>
        <p:spPr>
          <a:xfrm>
            <a:off x="2834640" y="1219200"/>
            <a:ext cx="5577840" cy="3429000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>
                <a:latin typeface="Times New Roman" pitchFamily="18" charset="0"/>
                <a:cs typeface="Times New Roman" pitchFamily="18" charset="0"/>
              </a:rPr>
              <a:t>00:37</a:t>
            </a:r>
            <a:endParaRPr lang="en-US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Oval 57"/>
          <p:cNvSpPr/>
          <p:nvPr/>
        </p:nvSpPr>
        <p:spPr>
          <a:xfrm>
            <a:off x="2834640" y="1219200"/>
            <a:ext cx="5577840" cy="3429000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>
                <a:latin typeface="Times New Roman" pitchFamily="18" charset="0"/>
                <a:cs typeface="Times New Roman" pitchFamily="18" charset="0"/>
              </a:rPr>
              <a:t>00:36</a:t>
            </a:r>
            <a:endParaRPr lang="en-US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Oval 58"/>
          <p:cNvSpPr/>
          <p:nvPr/>
        </p:nvSpPr>
        <p:spPr>
          <a:xfrm>
            <a:off x="2834640" y="1219200"/>
            <a:ext cx="5577840" cy="3429000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>
                <a:latin typeface="Times New Roman" pitchFamily="18" charset="0"/>
                <a:cs typeface="Times New Roman" pitchFamily="18" charset="0"/>
              </a:rPr>
              <a:t>00:35</a:t>
            </a:r>
            <a:endParaRPr lang="en-US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Oval 59"/>
          <p:cNvSpPr/>
          <p:nvPr/>
        </p:nvSpPr>
        <p:spPr>
          <a:xfrm>
            <a:off x="2834640" y="1219200"/>
            <a:ext cx="5577840" cy="3429000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>
                <a:latin typeface="Times New Roman" pitchFamily="18" charset="0"/>
                <a:cs typeface="Times New Roman" pitchFamily="18" charset="0"/>
              </a:rPr>
              <a:t>00:34</a:t>
            </a:r>
            <a:endParaRPr lang="en-US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Oval 60"/>
          <p:cNvSpPr/>
          <p:nvPr/>
        </p:nvSpPr>
        <p:spPr>
          <a:xfrm>
            <a:off x="2834640" y="1219200"/>
            <a:ext cx="5577840" cy="3429000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>
                <a:latin typeface="Times New Roman" pitchFamily="18" charset="0"/>
                <a:cs typeface="Times New Roman" pitchFamily="18" charset="0"/>
              </a:rPr>
              <a:t>00:33</a:t>
            </a:r>
            <a:endParaRPr lang="en-US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Oval 61"/>
          <p:cNvSpPr/>
          <p:nvPr/>
        </p:nvSpPr>
        <p:spPr>
          <a:xfrm>
            <a:off x="2834640" y="1219200"/>
            <a:ext cx="5577840" cy="3429000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>
                <a:latin typeface="Times New Roman" pitchFamily="18" charset="0"/>
                <a:cs typeface="Times New Roman" pitchFamily="18" charset="0"/>
              </a:rPr>
              <a:t>00:32</a:t>
            </a:r>
            <a:endParaRPr lang="en-US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Oval 62"/>
          <p:cNvSpPr/>
          <p:nvPr/>
        </p:nvSpPr>
        <p:spPr>
          <a:xfrm>
            <a:off x="2834640" y="1219200"/>
            <a:ext cx="5577840" cy="3429000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>
                <a:latin typeface="Times New Roman" pitchFamily="18" charset="0"/>
                <a:cs typeface="Times New Roman" pitchFamily="18" charset="0"/>
              </a:rPr>
              <a:t>00:31</a:t>
            </a:r>
            <a:endParaRPr lang="en-US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Oval 63"/>
          <p:cNvSpPr/>
          <p:nvPr/>
        </p:nvSpPr>
        <p:spPr>
          <a:xfrm>
            <a:off x="2834640" y="1219200"/>
            <a:ext cx="5577840" cy="3429000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>
                <a:latin typeface="Times New Roman" pitchFamily="18" charset="0"/>
                <a:cs typeface="Times New Roman" pitchFamily="18" charset="0"/>
              </a:rPr>
              <a:t>00:30</a:t>
            </a:r>
            <a:endParaRPr lang="en-US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Oval 64"/>
          <p:cNvSpPr/>
          <p:nvPr/>
        </p:nvSpPr>
        <p:spPr>
          <a:xfrm>
            <a:off x="2834640" y="1219200"/>
            <a:ext cx="5577840" cy="3429000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>
                <a:latin typeface="Times New Roman" pitchFamily="18" charset="0"/>
                <a:cs typeface="Times New Roman" pitchFamily="18" charset="0"/>
              </a:rPr>
              <a:t>00:29</a:t>
            </a:r>
            <a:endParaRPr lang="en-US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Oval 65"/>
          <p:cNvSpPr/>
          <p:nvPr/>
        </p:nvSpPr>
        <p:spPr>
          <a:xfrm>
            <a:off x="2834640" y="1219200"/>
            <a:ext cx="5577840" cy="3429000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>
                <a:latin typeface="Times New Roman" pitchFamily="18" charset="0"/>
                <a:cs typeface="Times New Roman" pitchFamily="18" charset="0"/>
              </a:rPr>
              <a:t>00:28</a:t>
            </a:r>
            <a:endParaRPr lang="en-US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Oval 66"/>
          <p:cNvSpPr/>
          <p:nvPr/>
        </p:nvSpPr>
        <p:spPr>
          <a:xfrm>
            <a:off x="2834640" y="1219200"/>
            <a:ext cx="5577840" cy="3429000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>
                <a:latin typeface="Times New Roman" pitchFamily="18" charset="0"/>
                <a:cs typeface="Times New Roman" pitchFamily="18" charset="0"/>
              </a:rPr>
              <a:t>00:27</a:t>
            </a:r>
            <a:endParaRPr lang="en-US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Oval 67"/>
          <p:cNvSpPr/>
          <p:nvPr/>
        </p:nvSpPr>
        <p:spPr>
          <a:xfrm>
            <a:off x="2834640" y="1219200"/>
            <a:ext cx="5577840" cy="3429000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>
                <a:latin typeface="Times New Roman" pitchFamily="18" charset="0"/>
                <a:cs typeface="Times New Roman" pitchFamily="18" charset="0"/>
              </a:rPr>
              <a:t>00:26</a:t>
            </a:r>
            <a:endParaRPr lang="en-US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Oval 68"/>
          <p:cNvSpPr/>
          <p:nvPr/>
        </p:nvSpPr>
        <p:spPr>
          <a:xfrm>
            <a:off x="2834640" y="1219200"/>
            <a:ext cx="5577840" cy="3429000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>
                <a:latin typeface="Times New Roman" pitchFamily="18" charset="0"/>
                <a:cs typeface="Times New Roman" pitchFamily="18" charset="0"/>
              </a:rPr>
              <a:t>00:25</a:t>
            </a:r>
            <a:endParaRPr lang="en-US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Oval 69"/>
          <p:cNvSpPr/>
          <p:nvPr/>
        </p:nvSpPr>
        <p:spPr>
          <a:xfrm>
            <a:off x="2834640" y="1219200"/>
            <a:ext cx="5577840" cy="3429000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>
                <a:latin typeface="Times New Roman" pitchFamily="18" charset="0"/>
                <a:cs typeface="Times New Roman" pitchFamily="18" charset="0"/>
              </a:rPr>
              <a:t>00:24</a:t>
            </a:r>
            <a:endParaRPr lang="en-US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" name="Oval 70"/>
          <p:cNvSpPr/>
          <p:nvPr/>
        </p:nvSpPr>
        <p:spPr>
          <a:xfrm>
            <a:off x="2834640" y="1219200"/>
            <a:ext cx="5577840" cy="3429000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>
                <a:latin typeface="Times New Roman" pitchFamily="18" charset="0"/>
                <a:cs typeface="Times New Roman" pitchFamily="18" charset="0"/>
              </a:rPr>
              <a:t>00:23</a:t>
            </a:r>
            <a:endParaRPr lang="en-US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Oval 71"/>
          <p:cNvSpPr/>
          <p:nvPr/>
        </p:nvSpPr>
        <p:spPr>
          <a:xfrm>
            <a:off x="2834640" y="1219200"/>
            <a:ext cx="5577840" cy="3429000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>
                <a:latin typeface="Times New Roman" pitchFamily="18" charset="0"/>
                <a:cs typeface="Times New Roman" pitchFamily="18" charset="0"/>
              </a:rPr>
              <a:t>00:22</a:t>
            </a:r>
            <a:endParaRPr lang="en-US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Oval 72"/>
          <p:cNvSpPr/>
          <p:nvPr/>
        </p:nvSpPr>
        <p:spPr>
          <a:xfrm>
            <a:off x="2834640" y="1219200"/>
            <a:ext cx="5577840" cy="3429000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>
                <a:latin typeface="Times New Roman" pitchFamily="18" charset="0"/>
                <a:cs typeface="Times New Roman" pitchFamily="18" charset="0"/>
              </a:rPr>
              <a:t>00:21</a:t>
            </a:r>
            <a:endParaRPr lang="en-US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Oval 73"/>
          <p:cNvSpPr/>
          <p:nvPr/>
        </p:nvSpPr>
        <p:spPr>
          <a:xfrm>
            <a:off x="2834640" y="1219200"/>
            <a:ext cx="5577840" cy="3429000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>
                <a:latin typeface="Times New Roman" pitchFamily="18" charset="0"/>
                <a:cs typeface="Times New Roman" pitchFamily="18" charset="0"/>
              </a:rPr>
              <a:t>00:20</a:t>
            </a:r>
            <a:endParaRPr lang="en-US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Oval 74"/>
          <p:cNvSpPr/>
          <p:nvPr/>
        </p:nvSpPr>
        <p:spPr>
          <a:xfrm>
            <a:off x="2834640" y="1219200"/>
            <a:ext cx="5577840" cy="3429000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>
                <a:latin typeface="Times New Roman" pitchFamily="18" charset="0"/>
                <a:cs typeface="Times New Roman" pitchFamily="18" charset="0"/>
              </a:rPr>
              <a:t>00:19</a:t>
            </a:r>
            <a:endParaRPr lang="en-US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Oval 75"/>
          <p:cNvSpPr/>
          <p:nvPr/>
        </p:nvSpPr>
        <p:spPr>
          <a:xfrm>
            <a:off x="2834640" y="1219200"/>
            <a:ext cx="5577840" cy="3429000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>
                <a:latin typeface="Times New Roman" pitchFamily="18" charset="0"/>
                <a:cs typeface="Times New Roman" pitchFamily="18" charset="0"/>
              </a:rPr>
              <a:t>00:18</a:t>
            </a:r>
            <a:endParaRPr lang="en-US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" name="Oval 76"/>
          <p:cNvSpPr/>
          <p:nvPr/>
        </p:nvSpPr>
        <p:spPr>
          <a:xfrm>
            <a:off x="2834640" y="1219200"/>
            <a:ext cx="5577840" cy="3429000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>
                <a:latin typeface="Times New Roman" pitchFamily="18" charset="0"/>
                <a:cs typeface="Times New Roman" pitchFamily="18" charset="0"/>
              </a:rPr>
              <a:t>00:17</a:t>
            </a:r>
            <a:endParaRPr lang="en-US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" name="Oval 77"/>
          <p:cNvSpPr/>
          <p:nvPr/>
        </p:nvSpPr>
        <p:spPr>
          <a:xfrm>
            <a:off x="2834640" y="1219200"/>
            <a:ext cx="5577840" cy="3429000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>
                <a:latin typeface="Times New Roman" pitchFamily="18" charset="0"/>
                <a:cs typeface="Times New Roman" pitchFamily="18" charset="0"/>
              </a:rPr>
              <a:t>00:16</a:t>
            </a:r>
            <a:endParaRPr lang="en-US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" name="Oval 78"/>
          <p:cNvSpPr/>
          <p:nvPr/>
        </p:nvSpPr>
        <p:spPr>
          <a:xfrm>
            <a:off x="2834640" y="1219200"/>
            <a:ext cx="5577840" cy="3429000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>
                <a:latin typeface="Times New Roman" pitchFamily="18" charset="0"/>
                <a:cs typeface="Times New Roman" pitchFamily="18" charset="0"/>
              </a:rPr>
              <a:t>00:15</a:t>
            </a:r>
            <a:endParaRPr lang="en-US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" name="Oval 79"/>
          <p:cNvSpPr/>
          <p:nvPr/>
        </p:nvSpPr>
        <p:spPr>
          <a:xfrm>
            <a:off x="2834640" y="1219200"/>
            <a:ext cx="5577840" cy="3429000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>
                <a:latin typeface="Times New Roman" pitchFamily="18" charset="0"/>
                <a:cs typeface="Times New Roman" pitchFamily="18" charset="0"/>
              </a:rPr>
              <a:t>00:14</a:t>
            </a:r>
            <a:endParaRPr lang="en-US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" name="Oval 80"/>
          <p:cNvSpPr/>
          <p:nvPr/>
        </p:nvSpPr>
        <p:spPr>
          <a:xfrm>
            <a:off x="2834640" y="1219200"/>
            <a:ext cx="5577840" cy="3429000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>
                <a:latin typeface="Times New Roman" pitchFamily="18" charset="0"/>
                <a:cs typeface="Times New Roman" pitchFamily="18" charset="0"/>
              </a:rPr>
              <a:t>00:13</a:t>
            </a:r>
            <a:endParaRPr lang="en-US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" name="Oval 81"/>
          <p:cNvSpPr/>
          <p:nvPr/>
        </p:nvSpPr>
        <p:spPr>
          <a:xfrm>
            <a:off x="2834640" y="1219200"/>
            <a:ext cx="5577840" cy="3429000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>
                <a:latin typeface="Times New Roman" pitchFamily="18" charset="0"/>
                <a:cs typeface="Times New Roman" pitchFamily="18" charset="0"/>
              </a:rPr>
              <a:t>00:12</a:t>
            </a:r>
            <a:endParaRPr lang="en-US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" name="Oval 82"/>
          <p:cNvSpPr/>
          <p:nvPr/>
        </p:nvSpPr>
        <p:spPr>
          <a:xfrm>
            <a:off x="2834640" y="1219200"/>
            <a:ext cx="5577840" cy="3429000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>
                <a:latin typeface="Times New Roman" pitchFamily="18" charset="0"/>
                <a:cs typeface="Times New Roman" pitchFamily="18" charset="0"/>
              </a:rPr>
              <a:t>00:11</a:t>
            </a:r>
            <a:endParaRPr lang="en-US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4" name="Oval 83"/>
          <p:cNvSpPr/>
          <p:nvPr/>
        </p:nvSpPr>
        <p:spPr>
          <a:xfrm>
            <a:off x="2834640" y="1219200"/>
            <a:ext cx="5577840" cy="3429000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>
                <a:latin typeface="Times New Roman" pitchFamily="18" charset="0"/>
                <a:cs typeface="Times New Roman" pitchFamily="18" charset="0"/>
              </a:rPr>
              <a:t>00:10</a:t>
            </a:r>
            <a:endParaRPr lang="en-US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5" name="Oval 84"/>
          <p:cNvSpPr/>
          <p:nvPr/>
        </p:nvSpPr>
        <p:spPr>
          <a:xfrm>
            <a:off x="2834640" y="1219200"/>
            <a:ext cx="5577840" cy="3429000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>
                <a:latin typeface="Times New Roman" pitchFamily="18" charset="0"/>
                <a:cs typeface="Times New Roman" pitchFamily="18" charset="0"/>
              </a:rPr>
              <a:t>00:09</a:t>
            </a:r>
            <a:endParaRPr lang="en-US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6" name="Oval 85"/>
          <p:cNvSpPr/>
          <p:nvPr/>
        </p:nvSpPr>
        <p:spPr>
          <a:xfrm>
            <a:off x="2834640" y="1219200"/>
            <a:ext cx="5577840" cy="3429000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>
                <a:latin typeface="Times New Roman" pitchFamily="18" charset="0"/>
                <a:cs typeface="Times New Roman" pitchFamily="18" charset="0"/>
              </a:rPr>
              <a:t>00:08</a:t>
            </a:r>
            <a:endParaRPr lang="en-US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7" name="Oval 86"/>
          <p:cNvSpPr/>
          <p:nvPr/>
        </p:nvSpPr>
        <p:spPr>
          <a:xfrm>
            <a:off x="2834640" y="1219200"/>
            <a:ext cx="5577840" cy="3429000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>
                <a:latin typeface="Times New Roman" pitchFamily="18" charset="0"/>
                <a:cs typeface="Times New Roman" pitchFamily="18" charset="0"/>
              </a:rPr>
              <a:t>00:07</a:t>
            </a:r>
            <a:endParaRPr lang="en-US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8" name="Oval 87"/>
          <p:cNvSpPr/>
          <p:nvPr/>
        </p:nvSpPr>
        <p:spPr>
          <a:xfrm>
            <a:off x="2834640" y="1219200"/>
            <a:ext cx="5577840" cy="3429000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>
                <a:latin typeface="Times New Roman" pitchFamily="18" charset="0"/>
                <a:cs typeface="Times New Roman" pitchFamily="18" charset="0"/>
              </a:rPr>
              <a:t>00:06</a:t>
            </a:r>
            <a:endParaRPr lang="en-US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9" name="Oval 88"/>
          <p:cNvSpPr/>
          <p:nvPr/>
        </p:nvSpPr>
        <p:spPr>
          <a:xfrm>
            <a:off x="2834640" y="1219200"/>
            <a:ext cx="5577840" cy="3429000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>
                <a:latin typeface="Times New Roman" pitchFamily="18" charset="0"/>
                <a:cs typeface="Times New Roman" pitchFamily="18" charset="0"/>
              </a:rPr>
              <a:t>00:05</a:t>
            </a:r>
            <a:endParaRPr lang="en-US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0" name="Oval 89"/>
          <p:cNvSpPr/>
          <p:nvPr/>
        </p:nvSpPr>
        <p:spPr>
          <a:xfrm>
            <a:off x="2834640" y="1219200"/>
            <a:ext cx="5577840" cy="3429000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>
                <a:latin typeface="Times New Roman" pitchFamily="18" charset="0"/>
                <a:cs typeface="Times New Roman" pitchFamily="18" charset="0"/>
              </a:rPr>
              <a:t>00:04</a:t>
            </a:r>
            <a:endParaRPr lang="en-US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1" name="Oval 90"/>
          <p:cNvSpPr/>
          <p:nvPr/>
        </p:nvSpPr>
        <p:spPr>
          <a:xfrm>
            <a:off x="2834640" y="1219200"/>
            <a:ext cx="5577840" cy="3429000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>
                <a:latin typeface="Times New Roman" pitchFamily="18" charset="0"/>
                <a:cs typeface="Times New Roman" pitchFamily="18" charset="0"/>
              </a:rPr>
              <a:t>00:03</a:t>
            </a:r>
            <a:endParaRPr lang="en-US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" name="Oval 91"/>
          <p:cNvSpPr/>
          <p:nvPr/>
        </p:nvSpPr>
        <p:spPr>
          <a:xfrm>
            <a:off x="2834640" y="1219200"/>
            <a:ext cx="5577840" cy="3429000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>
                <a:latin typeface="Times New Roman" pitchFamily="18" charset="0"/>
                <a:cs typeface="Times New Roman" pitchFamily="18" charset="0"/>
              </a:rPr>
              <a:t>00:02</a:t>
            </a:r>
            <a:endParaRPr lang="en-US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3" name="Oval 92"/>
          <p:cNvSpPr/>
          <p:nvPr/>
        </p:nvSpPr>
        <p:spPr>
          <a:xfrm>
            <a:off x="2834640" y="1219200"/>
            <a:ext cx="5577840" cy="3429000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>
                <a:latin typeface="Times New Roman" pitchFamily="18" charset="0"/>
                <a:cs typeface="Times New Roman" pitchFamily="18" charset="0"/>
              </a:rPr>
              <a:t>00:01</a:t>
            </a:r>
            <a:endParaRPr lang="en-US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4" name="Oval 93"/>
          <p:cNvSpPr/>
          <p:nvPr/>
        </p:nvSpPr>
        <p:spPr>
          <a:xfrm>
            <a:off x="2834640" y="1219200"/>
            <a:ext cx="5577840" cy="3429000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>
                <a:latin typeface="Times New Roman" pitchFamily="18" charset="0"/>
                <a:cs typeface="Times New Roman" pitchFamily="18" charset="0"/>
              </a:rPr>
              <a:t>00:00</a:t>
            </a:r>
            <a:endParaRPr lang="en-US" sz="8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2097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000"/>
                            </p:stCondLst>
                            <p:childTnLst>
                              <p:par>
                                <p:cTn id="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3000"/>
                            </p:stCondLst>
                            <p:childTnLst>
                              <p:par>
                                <p:cTn id="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0"/>
                            </p:stCondLst>
                            <p:childTnLst>
                              <p:par>
                                <p:cTn id="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000"/>
                            </p:stCondLst>
                            <p:childTnLst>
                              <p:par>
                                <p:cTn id="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7000"/>
                            </p:stCondLst>
                            <p:childTnLst>
                              <p:par>
                                <p:cTn id="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8000"/>
                            </p:stCondLst>
                            <p:childTnLst>
                              <p:par>
                                <p:cTn id="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9000"/>
                            </p:stCondLst>
                            <p:childTnLst>
                              <p:par>
                                <p:cTn id="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0"/>
                            </p:stCondLst>
                            <p:childTnLst>
                              <p:par>
                                <p:cTn id="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1000"/>
                            </p:stCondLst>
                            <p:childTnLst>
                              <p:par>
                                <p:cTn id="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2000"/>
                            </p:stCondLst>
                            <p:childTnLst>
                              <p:par>
                                <p:cTn id="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3000"/>
                            </p:stCondLst>
                            <p:childTnLst>
                              <p:par>
                                <p:cTn id="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4000"/>
                            </p:stCondLst>
                            <p:childTnLst>
                              <p:par>
                                <p:cTn id="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5000"/>
                            </p:stCondLst>
                            <p:childTnLst>
                              <p:par>
                                <p:cTn id="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6000"/>
                            </p:stCondLst>
                            <p:childTnLst>
                              <p:par>
                                <p:cTn id="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7000"/>
                            </p:stCondLst>
                            <p:childTnLst>
                              <p:par>
                                <p:cTn id="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8000"/>
                            </p:stCondLst>
                            <p:childTnLst>
                              <p:par>
                                <p:cTn id="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9000"/>
                            </p:stCondLst>
                            <p:childTnLst>
                              <p:par>
                                <p:cTn id="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000"/>
                            </p:stCondLst>
                            <p:childTnLst>
                              <p:par>
                                <p:cTn id="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1000"/>
                            </p:stCondLst>
                            <p:childTnLst>
                              <p:par>
                                <p:cTn id="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2000"/>
                            </p:stCondLst>
                            <p:childTnLst>
                              <p:par>
                                <p:cTn id="1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3000"/>
                            </p:stCondLst>
                            <p:childTnLst>
                              <p:par>
                                <p:cTn id="1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4000"/>
                            </p:stCondLst>
                            <p:childTnLst>
                              <p:par>
                                <p:cTn id="1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5000"/>
                            </p:stCondLst>
                            <p:childTnLst>
                              <p:par>
                                <p:cTn id="1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6000"/>
                            </p:stCondLst>
                            <p:childTnLst>
                              <p:par>
                                <p:cTn id="1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7000"/>
                            </p:stCondLst>
                            <p:childTnLst>
                              <p:par>
                                <p:cTn id="1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8000"/>
                            </p:stCondLst>
                            <p:childTnLst>
                              <p:par>
                                <p:cTn id="1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9000"/>
                            </p:stCondLst>
                            <p:childTnLst>
                              <p:par>
                                <p:cTn id="1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40000"/>
                            </p:stCondLst>
                            <p:childTnLst>
                              <p:par>
                                <p:cTn id="1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41000"/>
                            </p:stCondLst>
                            <p:childTnLst>
                              <p:par>
                                <p:cTn id="1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42000"/>
                            </p:stCondLst>
                            <p:childTnLst>
                              <p:par>
                                <p:cTn id="1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43000"/>
                            </p:stCondLst>
                            <p:childTnLst>
                              <p:par>
                                <p:cTn id="1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44000"/>
                            </p:stCondLst>
                            <p:childTnLst>
                              <p:par>
                                <p:cTn id="1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45000"/>
                            </p:stCondLst>
                            <p:childTnLst>
                              <p:par>
                                <p:cTn id="1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46000"/>
                            </p:stCondLst>
                            <p:childTnLst>
                              <p:par>
                                <p:cTn id="1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7000"/>
                            </p:stCondLst>
                            <p:childTnLst>
                              <p:par>
                                <p:cTn id="1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48000"/>
                            </p:stCondLst>
                            <p:childTnLst>
                              <p:par>
                                <p:cTn id="1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49000"/>
                            </p:stCondLst>
                            <p:childTnLst>
                              <p:par>
                                <p:cTn id="1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0000"/>
                            </p:stCondLst>
                            <p:childTnLst>
                              <p:par>
                                <p:cTn id="1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1000"/>
                            </p:stCondLst>
                            <p:childTnLst>
                              <p:par>
                                <p:cTn id="1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2000"/>
                            </p:stCondLst>
                            <p:childTnLst>
                              <p:par>
                                <p:cTn id="1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3000"/>
                            </p:stCondLst>
                            <p:childTnLst>
                              <p:par>
                                <p:cTn id="1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4000"/>
                            </p:stCondLst>
                            <p:childTnLst>
                              <p:par>
                                <p:cTn id="1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5000"/>
                            </p:stCondLst>
                            <p:childTnLst>
                              <p:par>
                                <p:cTn id="1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6000"/>
                            </p:stCondLst>
                            <p:childTnLst>
                              <p:par>
                                <p:cTn id="1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7000"/>
                            </p:stCondLst>
                            <p:childTnLst>
                              <p:par>
                                <p:cTn id="1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8000"/>
                            </p:stCondLst>
                            <p:childTnLst>
                              <p:par>
                                <p:cTn id="1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9000"/>
                            </p:stCondLst>
                            <p:childTnLst>
                              <p:par>
                                <p:cTn id="1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60000"/>
                            </p:stCondLst>
                            <p:childTnLst>
                              <p:par>
                                <p:cTn id="1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61000"/>
                            </p:stCondLst>
                            <p:childTnLst>
                              <p:par>
                                <p:cTn id="1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62000"/>
                            </p:stCondLst>
                            <p:childTnLst>
                              <p:par>
                                <p:cTn id="1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63000"/>
                            </p:stCondLst>
                            <p:childTnLst>
                              <p:par>
                                <p:cTn id="1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64000"/>
                            </p:stCondLst>
                            <p:childTnLst>
                              <p:par>
                                <p:cTn id="1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65000"/>
                            </p:stCondLst>
                            <p:childTnLst>
                              <p:par>
                                <p:cTn id="2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66000"/>
                            </p:stCondLst>
                            <p:childTnLst>
                              <p:par>
                                <p:cTn id="2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67000"/>
                            </p:stCondLst>
                            <p:childTnLst>
                              <p:par>
                                <p:cTn id="2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68000"/>
                            </p:stCondLst>
                            <p:childTnLst>
                              <p:par>
                                <p:cTn id="2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69000"/>
                            </p:stCondLst>
                            <p:childTnLst>
                              <p:par>
                                <p:cTn id="2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70000"/>
                            </p:stCondLst>
                            <p:childTnLst>
                              <p:par>
                                <p:cTn id="2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71000"/>
                            </p:stCondLst>
                            <p:childTnLst>
                              <p:par>
                                <p:cTn id="2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72000"/>
                            </p:stCondLst>
                            <p:childTnLst>
                              <p:par>
                                <p:cTn id="2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73000"/>
                            </p:stCondLst>
                            <p:childTnLst>
                              <p:par>
                                <p:cTn id="2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74000"/>
                            </p:stCondLst>
                            <p:childTnLst>
                              <p:par>
                                <p:cTn id="2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75000"/>
                            </p:stCondLst>
                            <p:childTnLst>
                              <p:par>
                                <p:cTn id="2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76000"/>
                            </p:stCondLst>
                            <p:childTnLst>
                              <p:par>
                                <p:cTn id="2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77000"/>
                            </p:stCondLst>
                            <p:childTnLst>
                              <p:par>
                                <p:cTn id="2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78000"/>
                            </p:stCondLst>
                            <p:childTnLst>
                              <p:par>
                                <p:cTn id="2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79000"/>
                            </p:stCondLst>
                            <p:childTnLst>
                              <p:par>
                                <p:cTn id="2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80000"/>
                            </p:stCondLst>
                            <p:childTnLst>
                              <p:par>
                                <p:cTn id="2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81000"/>
                            </p:stCondLst>
                            <p:childTnLst>
                              <p:par>
                                <p:cTn id="2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82000"/>
                            </p:stCondLst>
                            <p:childTnLst>
                              <p:par>
                                <p:cTn id="2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83000"/>
                            </p:stCondLst>
                            <p:childTnLst>
                              <p:par>
                                <p:cTn id="2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84000"/>
                            </p:stCondLst>
                            <p:childTnLst>
                              <p:par>
                                <p:cTn id="2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85000"/>
                            </p:stCondLst>
                            <p:childTnLst>
                              <p:par>
                                <p:cTn id="2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86000"/>
                            </p:stCondLst>
                            <p:childTnLst>
                              <p:par>
                                <p:cTn id="2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87000"/>
                            </p:stCondLst>
                            <p:childTnLst>
                              <p:par>
                                <p:cTn id="2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88000"/>
                            </p:stCondLst>
                            <p:childTnLst>
                              <p:par>
                                <p:cTn id="2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89000"/>
                            </p:stCondLst>
                            <p:childTnLst>
                              <p:par>
                                <p:cTn id="2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90000"/>
                            </p:stCondLst>
                            <p:childTnLst>
                              <p:par>
                                <p:cTn id="2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386" y="609601"/>
            <a:ext cx="1014984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miêu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mức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en-US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tuyệt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vời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2302" y="2971800"/>
            <a:ext cx="94183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36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36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tuyệt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vời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tuyệt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diệu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tuyệt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trần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tuyệt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mê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hồn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tuyệt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hảo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hảo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khôn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mê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li…</a:t>
            </a:r>
          </a:p>
        </p:txBody>
      </p:sp>
    </p:spTree>
    <p:extLst>
      <p:ext uri="{BB962C8B-B14F-4D97-AF65-F5344CB8AC3E}">
        <p14:creationId xmlns:p14="http://schemas.microsoft.com/office/powerpoint/2010/main" val="4259810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389" y="1219201"/>
            <a:ext cx="987552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3.</a:t>
            </a:r>
          </a:p>
          <a:p>
            <a:pPr marL="0" indent="0">
              <a:buNone/>
            </a:pP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1" y="4605772"/>
            <a:ext cx="3230288" cy="225222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777240" y="2590800"/>
            <a:ext cx="94183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36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36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tuyệt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vời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tuyệt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diệu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tuyệt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trần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tuyệt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mê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hồn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tuyệt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hảo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hảo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khôn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mê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li…</a:t>
            </a:r>
          </a:p>
        </p:txBody>
      </p:sp>
    </p:spTree>
    <p:extLst>
      <p:ext uri="{BB962C8B-B14F-4D97-AF65-F5344CB8AC3E}">
        <p14:creationId xmlns:p14="http://schemas.microsoft.com/office/powerpoint/2010/main" val="3797466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1" y="2784761"/>
            <a:ext cx="997526" cy="831272"/>
          </a:xfrm>
          <a:prstGeom prst="rect">
            <a:avLst/>
          </a:prstGeom>
        </p:spPr>
      </p:pic>
      <p:pic>
        <p:nvPicPr>
          <p:cNvPr id="9" name="Picture 8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761" y="3809998"/>
            <a:ext cx="1005840" cy="838200"/>
          </a:xfrm>
          <a:prstGeom prst="rect">
            <a:avLst/>
          </a:prstGeom>
        </p:spPr>
      </p:pic>
      <p:pic>
        <p:nvPicPr>
          <p:cNvPr id="10" name="Picture 9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200397"/>
            <a:ext cx="764770" cy="637308"/>
          </a:xfrm>
          <a:prstGeom prst="rect">
            <a:avLst/>
          </a:prstGeom>
        </p:spPr>
      </p:pic>
      <p:pic>
        <p:nvPicPr>
          <p:cNvPr id="11" name="Picture 10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0106" y="3837705"/>
            <a:ext cx="1047408" cy="872840"/>
          </a:xfrm>
          <a:prstGeom prst="rect">
            <a:avLst/>
          </a:prstGeom>
        </p:spPr>
      </p:pic>
      <p:sp>
        <p:nvSpPr>
          <p:cNvPr id="14" name="Smiley Face 13">
            <a:hlinkClick r:id="rId11" action="ppaction://hlinksldjump"/>
          </p:cNvPr>
          <p:cNvSpPr/>
          <p:nvPr/>
        </p:nvSpPr>
        <p:spPr>
          <a:xfrm>
            <a:off x="10271965" y="6324600"/>
            <a:ext cx="640080" cy="533400"/>
          </a:xfrm>
          <a:prstGeom prst="smileyFac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1280160" y="3837706"/>
            <a:ext cx="548640" cy="391393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5" name="Oval 14"/>
          <p:cNvSpPr/>
          <p:nvPr/>
        </p:nvSpPr>
        <p:spPr>
          <a:xfrm>
            <a:off x="2880361" y="4620482"/>
            <a:ext cx="548640" cy="391393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6" name="Oval 15"/>
          <p:cNvSpPr/>
          <p:nvPr/>
        </p:nvSpPr>
        <p:spPr>
          <a:xfrm>
            <a:off x="4680065" y="3780540"/>
            <a:ext cx="548640" cy="391393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9" name="Oval 18"/>
          <p:cNvSpPr/>
          <p:nvPr/>
        </p:nvSpPr>
        <p:spPr>
          <a:xfrm>
            <a:off x="6259490" y="4800601"/>
            <a:ext cx="548640" cy="391393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432166888"/>
      </p:ext>
    </p:extLst>
  </p:cSld>
  <p:clrMapOvr>
    <a:masterClrMapping/>
  </p:clrMapOvr>
  <p:transition spd="slow">
    <p:cove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39" y="706581"/>
            <a:ext cx="10972800" cy="1417638"/>
          </a:xfrm>
        </p:spPr>
        <p:txBody>
          <a:bodyPr>
            <a:normAutofit fontScale="90000"/>
          </a:bodyPr>
          <a:lstStyle/>
          <a:p>
            <a:br>
              <a:rPr lang="en-US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br>
              <a:rPr lang="en-US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280160" y="2590800"/>
            <a:ext cx="3383280" cy="11430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Hùng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vĩ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346662" y="4239492"/>
            <a:ext cx="3316778" cy="117070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Xấu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xí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035041" y="4204856"/>
            <a:ext cx="3794760" cy="117070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Thướt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tha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035042" y="2590800"/>
            <a:ext cx="3794759" cy="11430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Xinh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xắn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" name="Picture 24" descr="dong-ho-ca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4594" y="0"/>
            <a:ext cx="1304926" cy="144780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2" name="WordArt 25" descr="Purple mesh"/>
          <p:cNvSpPr>
            <a:spLocks noChangeArrowheads="1" noChangeShapeType="1" noTextEdit="1"/>
          </p:cNvSpPr>
          <p:nvPr/>
        </p:nvSpPr>
        <p:spPr bwMode="auto">
          <a:xfrm>
            <a:off x="10087494" y="585788"/>
            <a:ext cx="577216" cy="5905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9050">
                <a:solidFill>
                  <a:srgbClr val="FF0066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blipFill dpi="0" rotWithShape="0">
                  <a:blip r:embed="rId8"/>
                  <a:srcRect/>
                  <a:tile tx="0" ty="0" sx="100000" sy="100000" flip="none" algn="tl"/>
                </a:blipFill>
                <a:latin typeface="Arial Black"/>
              </a:rPr>
              <a:t>0</a:t>
            </a:r>
          </a:p>
        </p:txBody>
      </p:sp>
      <p:sp>
        <p:nvSpPr>
          <p:cNvPr id="23" name="WordArt 26" descr="Purple mesh"/>
          <p:cNvSpPr>
            <a:spLocks noChangeArrowheads="1" noChangeShapeType="1" noTextEdit="1"/>
          </p:cNvSpPr>
          <p:nvPr/>
        </p:nvSpPr>
        <p:spPr bwMode="auto">
          <a:xfrm>
            <a:off x="10087494" y="604838"/>
            <a:ext cx="577216" cy="5905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9050">
                <a:solidFill>
                  <a:srgbClr val="FF0066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blipFill dpi="0" rotWithShape="0">
                  <a:blip r:embed="rId8"/>
                  <a:srcRect/>
                  <a:tile tx="0" ty="0" sx="100000" sy="100000" flip="none" algn="tl"/>
                </a:blipFill>
                <a:latin typeface="Arial Black"/>
              </a:rPr>
              <a:t>1</a:t>
            </a:r>
          </a:p>
        </p:txBody>
      </p:sp>
      <p:sp>
        <p:nvSpPr>
          <p:cNvPr id="24" name="WordArt 27" descr="Purple mesh"/>
          <p:cNvSpPr>
            <a:spLocks noChangeArrowheads="1" noChangeShapeType="1" noTextEdit="1"/>
          </p:cNvSpPr>
          <p:nvPr/>
        </p:nvSpPr>
        <p:spPr bwMode="auto">
          <a:xfrm>
            <a:off x="10110354" y="604838"/>
            <a:ext cx="577216" cy="5905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9050">
                <a:solidFill>
                  <a:srgbClr val="FF0066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blipFill dpi="0" rotWithShape="0">
                  <a:blip r:embed="rId8"/>
                  <a:srcRect/>
                  <a:tile tx="0" ty="0" sx="100000" sy="100000" flip="none" algn="tl"/>
                </a:blipFill>
                <a:latin typeface="Arial Black"/>
              </a:rPr>
              <a:t>2</a:t>
            </a:r>
          </a:p>
        </p:txBody>
      </p:sp>
      <p:sp>
        <p:nvSpPr>
          <p:cNvPr id="25" name="WordArt 28" descr="Purple mesh"/>
          <p:cNvSpPr>
            <a:spLocks noChangeArrowheads="1" noChangeShapeType="1" noTextEdit="1"/>
          </p:cNvSpPr>
          <p:nvPr/>
        </p:nvSpPr>
        <p:spPr bwMode="auto">
          <a:xfrm>
            <a:off x="10110354" y="604838"/>
            <a:ext cx="577216" cy="5905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9050">
                <a:solidFill>
                  <a:srgbClr val="FF0066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blipFill dpi="0" rotWithShape="0">
                  <a:blip r:embed="rId8"/>
                  <a:srcRect/>
                  <a:tile tx="0" ty="0" sx="100000" sy="100000" flip="none" algn="tl"/>
                </a:blipFill>
                <a:latin typeface="Arial Black"/>
              </a:rPr>
              <a:t>3</a:t>
            </a:r>
          </a:p>
        </p:txBody>
      </p:sp>
      <p:sp>
        <p:nvSpPr>
          <p:cNvPr id="26" name="WordArt 29" descr="Purple mesh"/>
          <p:cNvSpPr>
            <a:spLocks noChangeArrowheads="1" noChangeShapeType="1" noTextEdit="1"/>
          </p:cNvSpPr>
          <p:nvPr/>
        </p:nvSpPr>
        <p:spPr bwMode="auto">
          <a:xfrm>
            <a:off x="10110354" y="604838"/>
            <a:ext cx="577216" cy="5905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9050">
                <a:solidFill>
                  <a:srgbClr val="FF0066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blipFill dpi="0" rotWithShape="0">
                  <a:blip r:embed="rId8"/>
                  <a:srcRect/>
                  <a:tile tx="0" ty="0" sx="100000" sy="100000" flip="none" algn="tl"/>
                </a:blipFill>
                <a:latin typeface="Arial Black"/>
              </a:rPr>
              <a:t>4</a:t>
            </a:r>
          </a:p>
        </p:txBody>
      </p:sp>
      <p:sp>
        <p:nvSpPr>
          <p:cNvPr id="27" name="WordArt 30" descr="Purple mesh"/>
          <p:cNvSpPr>
            <a:spLocks noChangeArrowheads="1" noChangeShapeType="1" noTextEdit="1"/>
          </p:cNvSpPr>
          <p:nvPr/>
        </p:nvSpPr>
        <p:spPr bwMode="auto">
          <a:xfrm>
            <a:off x="10110354" y="604838"/>
            <a:ext cx="577216" cy="5905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9050">
                <a:solidFill>
                  <a:srgbClr val="FF0066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blipFill dpi="0" rotWithShape="0">
                  <a:blip r:embed="rId8"/>
                  <a:srcRect/>
                  <a:tile tx="0" ty="0" sx="100000" sy="100000" flip="none" algn="tl"/>
                </a:blipFill>
                <a:latin typeface="Arial Black"/>
              </a:rPr>
              <a:t>5</a:t>
            </a:r>
          </a:p>
        </p:txBody>
      </p:sp>
      <p:sp>
        <p:nvSpPr>
          <p:cNvPr id="28" name="WordArt 31" descr="Purple mesh"/>
          <p:cNvSpPr>
            <a:spLocks noChangeArrowheads="1" noChangeShapeType="1" noTextEdit="1"/>
          </p:cNvSpPr>
          <p:nvPr/>
        </p:nvSpPr>
        <p:spPr bwMode="auto">
          <a:xfrm>
            <a:off x="10110354" y="609600"/>
            <a:ext cx="577216" cy="5905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9050">
                <a:solidFill>
                  <a:srgbClr val="FF0066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blipFill dpi="0" rotWithShape="0">
                  <a:blip r:embed="rId8"/>
                  <a:srcRect/>
                  <a:tile tx="0" ty="0" sx="100000" sy="100000" flip="none" algn="tl"/>
                </a:blipFill>
                <a:latin typeface="Arial Black"/>
              </a:rPr>
              <a:t>6</a:t>
            </a:r>
          </a:p>
        </p:txBody>
      </p:sp>
      <p:sp>
        <p:nvSpPr>
          <p:cNvPr id="29" name="WordArt 32" descr="Purple mesh"/>
          <p:cNvSpPr>
            <a:spLocks noChangeArrowheads="1" noChangeShapeType="1" noTextEdit="1"/>
          </p:cNvSpPr>
          <p:nvPr/>
        </p:nvSpPr>
        <p:spPr bwMode="auto">
          <a:xfrm>
            <a:off x="10098924" y="614363"/>
            <a:ext cx="577216" cy="5905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9050">
                <a:solidFill>
                  <a:srgbClr val="FF0066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blipFill dpi="0" rotWithShape="0">
                  <a:blip r:embed="rId8"/>
                  <a:srcRect/>
                  <a:tile tx="0" ty="0" sx="100000" sy="100000" flip="none" algn="tl"/>
                </a:blipFill>
                <a:latin typeface="Arial Black"/>
              </a:rPr>
              <a:t>7</a:t>
            </a:r>
          </a:p>
        </p:txBody>
      </p:sp>
      <p:sp>
        <p:nvSpPr>
          <p:cNvPr id="30" name="WordArt 33" descr="Purple mesh"/>
          <p:cNvSpPr>
            <a:spLocks noChangeArrowheads="1" noChangeShapeType="1" noTextEdit="1"/>
          </p:cNvSpPr>
          <p:nvPr/>
        </p:nvSpPr>
        <p:spPr bwMode="auto">
          <a:xfrm>
            <a:off x="10110354" y="609600"/>
            <a:ext cx="577216" cy="5905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9050">
                <a:solidFill>
                  <a:srgbClr val="FF0066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blipFill dpi="0" rotWithShape="0">
                  <a:blip r:embed="rId8"/>
                  <a:srcRect/>
                  <a:tile tx="0" ty="0" sx="100000" sy="100000" flip="none" algn="tl"/>
                </a:blipFill>
                <a:latin typeface="Arial Black"/>
              </a:rPr>
              <a:t>8</a:t>
            </a:r>
          </a:p>
        </p:txBody>
      </p:sp>
      <p:sp>
        <p:nvSpPr>
          <p:cNvPr id="31" name="WordArt 34" descr="Purple mesh"/>
          <p:cNvSpPr>
            <a:spLocks noChangeArrowheads="1" noChangeShapeType="1" noTextEdit="1"/>
          </p:cNvSpPr>
          <p:nvPr/>
        </p:nvSpPr>
        <p:spPr bwMode="auto">
          <a:xfrm>
            <a:off x="10104640" y="609600"/>
            <a:ext cx="577214" cy="5905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9050">
                <a:solidFill>
                  <a:srgbClr val="FF0066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blipFill dpi="0" rotWithShape="0">
                  <a:blip r:embed="rId8"/>
                  <a:srcRect/>
                  <a:tile tx="0" ty="0" sx="100000" sy="100000" flip="none" algn="tl"/>
                </a:blipFill>
                <a:latin typeface="Arial Black"/>
              </a:rPr>
              <a:t>9</a:t>
            </a:r>
          </a:p>
        </p:txBody>
      </p:sp>
      <p:sp>
        <p:nvSpPr>
          <p:cNvPr id="32" name="WordArt 35" descr="Purple mesh"/>
          <p:cNvSpPr>
            <a:spLocks noChangeArrowheads="1" noChangeShapeType="1" noTextEdit="1"/>
          </p:cNvSpPr>
          <p:nvPr/>
        </p:nvSpPr>
        <p:spPr bwMode="auto">
          <a:xfrm>
            <a:off x="10093210" y="614363"/>
            <a:ext cx="577214" cy="5905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9050">
                <a:solidFill>
                  <a:srgbClr val="FF0066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blipFill dpi="0" rotWithShape="0">
                  <a:blip r:embed="rId8"/>
                  <a:srcRect/>
                  <a:tile tx="0" ty="0" sx="100000" sy="100000" flip="none" algn="tl"/>
                </a:blipFill>
                <a:latin typeface="Arial Black"/>
              </a:rPr>
              <a:t>10</a:t>
            </a:r>
          </a:p>
        </p:txBody>
      </p:sp>
      <p:sp>
        <p:nvSpPr>
          <p:cNvPr id="33" name="WordArt 36" descr="Purple mesh"/>
          <p:cNvSpPr>
            <a:spLocks noChangeArrowheads="1" noChangeShapeType="1" noTextEdit="1"/>
          </p:cNvSpPr>
          <p:nvPr/>
        </p:nvSpPr>
        <p:spPr bwMode="auto">
          <a:xfrm>
            <a:off x="10098924" y="609600"/>
            <a:ext cx="577216" cy="5905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9050">
                <a:solidFill>
                  <a:srgbClr val="FF0066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blipFill dpi="0" rotWithShape="0">
                  <a:blip r:embed="rId8"/>
                  <a:srcRect/>
                  <a:tile tx="0" ty="0" sx="100000" sy="100000" flip="none" algn="tl"/>
                </a:blipFill>
                <a:latin typeface="Arial Black"/>
              </a:rPr>
              <a:t>11</a:t>
            </a:r>
          </a:p>
        </p:txBody>
      </p:sp>
      <p:sp>
        <p:nvSpPr>
          <p:cNvPr id="34" name="WordArt 37" descr="Purple mesh"/>
          <p:cNvSpPr>
            <a:spLocks noChangeArrowheads="1" noChangeShapeType="1" noTextEdit="1"/>
          </p:cNvSpPr>
          <p:nvPr/>
        </p:nvSpPr>
        <p:spPr bwMode="auto">
          <a:xfrm>
            <a:off x="10104640" y="614363"/>
            <a:ext cx="577214" cy="5905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9050">
                <a:solidFill>
                  <a:srgbClr val="FF0066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blipFill dpi="0" rotWithShape="0">
                  <a:blip r:embed="rId8"/>
                  <a:srcRect/>
                  <a:tile tx="0" ty="0" sx="100000" sy="100000" flip="none" algn="tl"/>
                </a:blipFill>
                <a:latin typeface="Arial Black"/>
              </a:rPr>
              <a:t>12</a:t>
            </a:r>
          </a:p>
        </p:txBody>
      </p:sp>
      <p:pic>
        <p:nvPicPr>
          <p:cNvPr id="3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10110354" y="6248400"/>
            <a:ext cx="731520" cy="609600"/>
          </a:xfrm>
          <a:prstGeom prst="rect">
            <a:avLst/>
          </a:prstGeom>
        </p:spPr>
      </p:pic>
      <p:sp>
        <p:nvSpPr>
          <p:cNvPr id="38" name="Action Button: Back or Previous 37">
            <a:hlinkClick r:id="rId10" action="ppaction://hlinksldjump" highlightClick="1"/>
          </p:cNvPr>
          <p:cNvSpPr/>
          <p:nvPr/>
        </p:nvSpPr>
        <p:spPr>
          <a:xfrm>
            <a:off x="0" y="6324600"/>
            <a:ext cx="640080" cy="5334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830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8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8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8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500"/>
                            </p:stCondLst>
                            <p:childTnLst>
                              <p:par>
                                <p:cTn id="53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8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500"/>
                            </p:stCondLst>
                            <p:childTnLst>
                              <p:par>
                                <p:cTn id="61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8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500"/>
                            </p:stCondLst>
                            <p:childTnLst>
                              <p:par>
                                <p:cTn id="69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000"/>
                            </p:stCondLst>
                            <p:childTnLst>
                              <p:par>
                                <p:cTn id="73" presetID="8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500"/>
                            </p:stCondLst>
                            <p:childTnLst>
                              <p:par>
                                <p:cTn id="77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000"/>
                            </p:stCondLst>
                            <p:childTnLst>
                              <p:par>
                                <p:cTn id="81" presetID="8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500"/>
                            </p:stCondLst>
                            <p:childTnLst>
                              <p:par>
                                <p:cTn id="8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000"/>
                            </p:stCondLst>
                            <p:childTnLst>
                              <p:par>
                                <p:cTn id="89" presetID="8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9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500"/>
                            </p:stCondLst>
                            <p:childTnLst>
                              <p:par>
                                <p:cTn id="93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9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9000"/>
                            </p:stCondLst>
                            <p:childTnLst>
                              <p:par>
                                <p:cTn id="97" presetID="8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9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9500"/>
                            </p:stCondLst>
                            <p:childTnLst>
                              <p:par>
                                <p:cTn id="101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5" presetID="8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0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9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3" presetID="8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1500"/>
                            </p:stCondLst>
                            <p:childTnLst>
                              <p:par>
                                <p:cTn id="117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21" presetID="8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12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7" dur="5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a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3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500"/>
                            </p:stCondLst>
                            <p:childTnLst>
                              <p:par>
                                <p:cTn id="13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  <p:bldP spid="4" grpId="0" animBg="1"/>
      <p:bldP spid="4" grpId="1" animBg="1"/>
      <p:bldP spid="5" grpId="0" animBg="1"/>
      <p:bldP spid="6" grpId="0" animBg="1"/>
      <p:bldP spid="7" grpId="0" animBg="1"/>
      <p:bldP spid="22" grpId="0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91440" y="284018"/>
            <a:ext cx="10972800" cy="2078182"/>
          </a:xfrm>
        </p:spPr>
        <p:txBody>
          <a:bodyPr>
            <a:normAutofit fontScale="90000"/>
          </a:bodyPr>
          <a:lstStyle/>
          <a:p>
            <a:br>
              <a:rPr lang="en-US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034933" y="2743200"/>
            <a:ext cx="3499660" cy="10668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Nết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na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034933" y="4267201"/>
            <a:ext cx="3433158" cy="101830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Dũng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cảm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943601" y="4267201"/>
            <a:ext cx="3840480" cy="101830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thương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852161" y="2715491"/>
            <a:ext cx="3940232" cy="10668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thắn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Picture 24" descr="dong-ho-ca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1531" y="-20782"/>
            <a:ext cx="1304926" cy="144780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3" name="WordArt 25" descr="Purple mesh"/>
          <p:cNvSpPr>
            <a:spLocks noChangeArrowheads="1" noChangeShapeType="1" noTextEdit="1"/>
          </p:cNvSpPr>
          <p:nvPr/>
        </p:nvSpPr>
        <p:spPr bwMode="auto">
          <a:xfrm>
            <a:off x="10174432" y="565006"/>
            <a:ext cx="577216" cy="5905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9050">
                <a:solidFill>
                  <a:srgbClr val="FF0066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blipFill dpi="0" rotWithShape="0">
                  <a:blip r:embed="rId8"/>
                  <a:srcRect/>
                  <a:tile tx="0" ty="0" sx="100000" sy="100000" flip="none" algn="tl"/>
                </a:blipFill>
                <a:latin typeface="Arial Black"/>
              </a:rPr>
              <a:t>0</a:t>
            </a:r>
          </a:p>
        </p:txBody>
      </p:sp>
      <p:sp>
        <p:nvSpPr>
          <p:cNvPr id="24" name="WordArt 26" descr="Purple mesh"/>
          <p:cNvSpPr>
            <a:spLocks noChangeArrowheads="1" noChangeShapeType="1" noTextEdit="1"/>
          </p:cNvSpPr>
          <p:nvPr/>
        </p:nvSpPr>
        <p:spPr bwMode="auto">
          <a:xfrm>
            <a:off x="10174432" y="584056"/>
            <a:ext cx="577216" cy="5905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9050">
                <a:solidFill>
                  <a:srgbClr val="FF0066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blipFill dpi="0" rotWithShape="0">
                  <a:blip r:embed="rId8"/>
                  <a:srcRect/>
                  <a:tile tx="0" ty="0" sx="100000" sy="100000" flip="none" algn="tl"/>
                </a:blipFill>
                <a:latin typeface="Arial Black"/>
              </a:rPr>
              <a:t>1</a:t>
            </a:r>
          </a:p>
        </p:txBody>
      </p:sp>
      <p:sp>
        <p:nvSpPr>
          <p:cNvPr id="25" name="WordArt 27" descr="Purple mesh"/>
          <p:cNvSpPr>
            <a:spLocks noChangeArrowheads="1" noChangeShapeType="1" noTextEdit="1"/>
          </p:cNvSpPr>
          <p:nvPr/>
        </p:nvSpPr>
        <p:spPr bwMode="auto">
          <a:xfrm>
            <a:off x="10197292" y="584056"/>
            <a:ext cx="577216" cy="5905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9050">
                <a:solidFill>
                  <a:srgbClr val="FF0066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blipFill dpi="0" rotWithShape="0">
                  <a:blip r:embed="rId8"/>
                  <a:srcRect/>
                  <a:tile tx="0" ty="0" sx="100000" sy="100000" flip="none" algn="tl"/>
                </a:blipFill>
                <a:latin typeface="Arial Black"/>
              </a:rPr>
              <a:t>2</a:t>
            </a:r>
          </a:p>
        </p:txBody>
      </p:sp>
      <p:sp>
        <p:nvSpPr>
          <p:cNvPr id="26" name="WordArt 28" descr="Purple mesh"/>
          <p:cNvSpPr>
            <a:spLocks noChangeArrowheads="1" noChangeShapeType="1" noTextEdit="1"/>
          </p:cNvSpPr>
          <p:nvPr/>
        </p:nvSpPr>
        <p:spPr bwMode="auto">
          <a:xfrm>
            <a:off x="10197292" y="584056"/>
            <a:ext cx="577216" cy="5905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9050">
                <a:solidFill>
                  <a:srgbClr val="FF0066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blipFill dpi="0" rotWithShape="0">
                  <a:blip r:embed="rId8"/>
                  <a:srcRect/>
                  <a:tile tx="0" ty="0" sx="100000" sy="100000" flip="none" algn="tl"/>
                </a:blipFill>
                <a:latin typeface="Arial Black"/>
              </a:rPr>
              <a:t>3</a:t>
            </a:r>
          </a:p>
        </p:txBody>
      </p:sp>
      <p:sp>
        <p:nvSpPr>
          <p:cNvPr id="27" name="WordArt 29" descr="Purple mesh"/>
          <p:cNvSpPr>
            <a:spLocks noChangeArrowheads="1" noChangeShapeType="1" noTextEdit="1"/>
          </p:cNvSpPr>
          <p:nvPr/>
        </p:nvSpPr>
        <p:spPr bwMode="auto">
          <a:xfrm>
            <a:off x="10197292" y="584056"/>
            <a:ext cx="577216" cy="5905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9050">
                <a:solidFill>
                  <a:srgbClr val="FF0066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blipFill dpi="0" rotWithShape="0">
                  <a:blip r:embed="rId8"/>
                  <a:srcRect/>
                  <a:tile tx="0" ty="0" sx="100000" sy="100000" flip="none" algn="tl"/>
                </a:blipFill>
                <a:latin typeface="Arial Black"/>
              </a:rPr>
              <a:t>4</a:t>
            </a:r>
          </a:p>
        </p:txBody>
      </p:sp>
      <p:sp>
        <p:nvSpPr>
          <p:cNvPr id="28" name="WordArt 30" descr="Purple mesh"/>
          <p:cNvSpPr>
            <a:spLocks noChangeArrowheads="1" noChangeShapeType="1" noTextEdit="1"/>
          </p:cNvSpPr>
          <p:nvPr/>
        </p:nvSpPr>
        <p:spPr bwMode="auto">
          <a:xfrm>
            <a:off x="10197292" y="584056"/>
            <a:ext cx="577216" cy="5905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9050">
                <a:solidFill>
                  <a:srgbClr val="FF0066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blipFill dpi="0" rotWithShape="0">
                  <a:blip r:embed="rId8"/>
                  <a:srcRect/>
                  <a:tile tx="0" ty="0" sx="100000" sy="100000" flip="none" algn="tl"/>
                </a:blipFill>
                <a:latin typeface="Arial Black"/>
              </a:rPr>
              <a:t>5</a:t>
            </a:r>
          </a:p>
        </p:txBody>
      </p:sp>
      <p:sp>
        <p:nvSpPr>
          <p:cNvPr id="29" name="WordArt 31" descr="Purple mesh"/>
          <p:cNvSpPr>
            <a:spLocks noChangeArrowheads="1" noChangeShapeType="1" noTextEdit="1"/>
          </p:cNvSpPr>
          <p:nvPr/>
        </p:nvSpPr>
        <p:spPr bwMode="auto">
          <a:xfrm>
            <a:off x="10197292" y="588818"/>
            <a:ext cx="577216" cy="5905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9050">
                <a:solidFill>
                  <a:srgbClr val="FF0066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blipFill dpi="0" rotWithShape="0">
                  <a:blip r:embed="rId8"/>
                  <a:srcRect/>
                  <a:tile tx="0" ty="0" sx="100000" sy="100000" flip="none" algn="tl"/>
                </a:blipFill>
                <a:latin typeface="Arial Black"/>
              </a:rPr>
              <a:t>6</a:t>
            </a:r>
          </a:p>
        </p:txBody>
      </p:sp>
      <p:sp>
        <p:nvSpPr>
          <p:cNvPr id="30" name="WordArt 32" descr="Purple mesh"/>
          <p:cNvSpPr>
            <a:spLocks noChangeArrowheads="1" noChangeShapeType="1" noTextEdit="1"/>
          </p:cNvSpPr>
          <p:nvPr/>
        </p:nvSpPr>
        <p:spPr bwMode="auto">
          <a:xfrm>
            <a:off x="10185862" y="593581"/>
            <a:ext cx="577216" cy="5905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9050">
                <a:solidFill>
                  <a:srgbClr val="FF0066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blipFill dpi="0" rotWithShape="0">
                  <a:blip r:embed="rId8"/>
                  <a:srcRect/>
                  <a:tile tx="0" ty="0" sx="100000" sy="100000" flip="none" algn="tl"/>
                </a:blipFill>
                <a:latin typeface="Arial Black"/>
              </a:rPr>
              <a:t>7</a:t>
            </a:r>
          </a:p>
        </p:txBody>
      </p:sp>
      <p:sp>
        <p:nvSpPr>
          <p:cNvPr id="31" name="WordArt 33" descr="Purple mesh"/>
          <p:cNvSpPr>
            <a:spLocks noChangeArrowheads="1" noChangeShapeType="1" noTextEdit="1"/>
          </p:cNvSpPr>
          <p:nvPr/>
        </p:nvSpPr>
        <p:spPr bwMode="auto">
          <a:xfrm>
            <a:off x="10197292" y="588818"/>
            <a:ext cx="577216" cy="5905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9050">
                <a:solidFill>
                  <a:srgbClr val="FF0066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blipFill dpi="0" rotWithShape="0">
                  <a:blip r:embed="rId8"/>
                  <a:srcRect/>
                  <a:tile tx="0" ty="0" sx="100000" sy="100000" flip="none" algn="tl"/>
                </a:blipFill>
                <a:latin typeface="Arial Black"/>
              </a:rPr>
              <a:t>8</a:t>
            </a:r>
          </a:p>
        </p:txBody>
      </p:sp>
      <p:sp>
        <p:nvSpPr>
          <p:cNvPr id="32" name="WordArt 34" descr="Purple mesh"/>
          <p:cNvSpPr>
            <a:spLocks noChangeArrowheads="1" noChangeShapeType="1" noTextEdit="1"/>
          </p:cNvSpPr>
          <p:nvPr/>
        </p:nvSpPr>
        <p:spPr bwMode="auto">
          <a:xfrm>
            <a:off x="10191577" y="588818"/>
            <a:ext cx="577214" cy="5905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9050">
                <a:solidFill>
                  <a:srgbClr val="FF0066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blipFill dpi="0" rotWithShape="0">
                  <a:blip r:embed="rId8"/>
                  <a:srcRect/>
                  <a:tile tx="0" ty="0" sx="100000" sy="100000" flip="none" algn="tl"/>
                </a:blipFill>
                <a:latin typeface="Arial Black"/>
              </a:rPr>
              <a:t>9</a:t>
            </a:r>
          </a:p>
        </p:txBody>
      </p:sp>
      <p:sp>
        <p:nvSpPr>
          <p:cNvPr id="33" name="WordArt 35" descr="Purple mesh"/>
          <p:cNvSpPr>
            <a:spLocks noChangeArrowheads="1" noChangeShapeType="1" noTextEdit="1"/>
          </p:cNvSpPr>
          <p:nvPr/>
        </p:nvSpPr>
        <p:spPr bwMode="auto">
          <a:xfrm>
            <a:off x="10180147" y="593581"/>
            <a:ext cx="577214" cy="5905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9050">
                <a:solidFill>
                  <a:srgbClr val="FF0066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blipFill dpi="0" rotWithShape="0">
                  <a:blip r:embed="rId8"/>
                  <a:srcRect/>
                  <a:tile tx="0" ty="0" sx="100000" sy="100000" flip="none" algn="tl"/>
                </a:blipFill>
                <a:latin typeface="Arial Black"/>
              </a:rPr>
              <a:t>10</a:t>
            </a:r>
          </a:p>
        </p:txBody>
      </p:sp>
      <p:sp>
        <p:nvSpPr>
          <p:cNvPr id="34" name="WordArt 36" descr="Purple mesh"/>
          <p:cNvSpPr>
            <a:spLocks noChangeArrowheads="1" noChangeShapeType="1" noTextEdit="1"/>
          </p:cNvSpPr>
          <p:nvPr/>
        </p:nvSpPr>
        <p:spPr bwMode="auto">
          <a:xfrm>
            <a:off x="10185862" y="588818"/>
            <a:ext cx="577216" cy="5905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9050">
                <a:solidFill>
                  <a:srgbClr val="FF0066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blipFill dpi="0" rotWithShape="0">
                  <a:blip r:embed="rId8"/>
                  <a:srcRect/>
                  <a:tile tx="0" ty="0" sx="100000" sy="100000" flip="none" algn="tl"/>
                </a:blipFill>
                <a:latin typeface="Arial Black"/>
              </a:rPr>
              <a:t>11</a:t>
            </a:r>
          </a:p>
        </p:txBody>
      </p:sp>
      <p:sp>
        <p:nvSpPr>
          <p:cNvPr id="35" name="WordArt 37" descr="Purple mesh"/>
          <p:cNvSpPr>
            <a:spLocks noChangeArrowheads="1" noChangeShapeType="1" noTextEdit="1"/>
          </p:cNvSpPr>
          <p:nvPr/>
        </p:nvSpPr>
        <p:spPr bwMode="auto">
          <a:xfrm>
            <a:off x="10191577" y="593581"/>
            <a:ext cx="577214" cy="5905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9050">
                <a:solidFill>
                  <a:srgbClr val="FF0066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blipFill dpi="0" rotWithShape="0">
                  <a:blip r:embed="rId8"/>
                  <a:srcRect/>
                  <a:tile tx="0" ty="0" sx="100000" sy="100000" flip="none" algn="tl"/>
                </a:blipFill>
                <a:latin typeface="Arial Black"/>
              </a:rPr>
              <a:t>12</a:t>
            </a:r>
          </a:p>
        </p:txBody>
      </p:sp>
      <p:sp>
        <p:nvSpPr>
          <p:cNvPr id="36" name="WordArt 38" descr="Purple mesh"/>
          <p:cNvSpPr>
            <a:spLocks noChangeArrowheads="1" noChangeShapeType="1" noTextEdit="1"/>
          </p:cNvSpPr>
          <p:nvPr/>
        </p:nvSpPr>
        <p:spPr bwMode="auto">
          <a:xfrm>
            <a:off x="10197292" y="588818"/>
            <a:ext cx="577216" cy="5905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9050">
                <a:solidFill>
                  <a:srgbClr val="FF0066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blipFill dpi="0" rotWithShape="0">
                  <a:blip r:embed="rId8"/>
                  <a:srcRect/>
                  <a:tile tx="0" ty="0" sx="100000" sy="100000" flip="none" algn="tl"/>
                </a:blipFill>
                <a:latin typeface="Arial Black"/>
              </a:rPr>
              <a:t>13</a:t>
            </a:r>
          </a:p>
        </p:txBody>
      </p:sp>
      <p:sp>
        <p:nvSpPr>
          <p:cNvPr id="37" name="WordArt 39" descr="Purple mesh"/>
          <p:cNvSpPr>
            <a:spLocks noChangeArrowheads="1" noChangeShapeType="1" noTextEdit="1"/>
          </p:cNvSpPr>
          <p:nvPr/>
        </p:nvSpPr>
        <p:spPr bwMode="auto">
          <a:xfrm>
            <a:off x="10197292" y="588818"/>
            <a:ext cx="577216" cy="5905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9050">
                <a:solidFill>
                  <a:srgbClr val="FF0066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blipFill dpi="0" rotWithShape="0">
                  <a:blip r:embed="rId8"/>
                  <a:srcRect/>
                  <a:tile tx="0" ty="0" sx="100000" sy="100000" flip="none" algn="tl"/>
                </a:blipFill>
                <a:latin typeface="Arial Black"/>
              </a:rPr>
              <a:t>14</a:t>
            </a:r>
          </a:p>
        </p:txBody>
      </p:sp>
      <p:sp>
        <p:nvSpPr>
          <p:cNvPr id="38" name="WordArt 40" descr="Purple mesh"/>
          <p:cNvSpPr>
            <a:spLocks noChangeArrowheads="1" noChangeShapeType="1" noTextEdit="1"/>
          </p:cNvSpPr>
          <p:nvPr/>
        </p:nvSpPr>
        <p:spPr bwMode="auto">
          <a:xfrm>
            <a:off x="10191577" y="593581"/>
            <a:ext cx="577214" cy="5905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9050">
                <a:solidFill>
                  <a:srgbClr val="FF0066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blipFill dpi="0" rotWithShape="0">
                  <a:blip r:embed="rId8"/>
                  <a:srcRect/>
                  <a:tile tx="0" ty="0" sx="100000" sy="100000" flip="none" algn="tl"/>
                </a:blipFill>
                <a:latin typeface="Arial Black"/>
              </a:rPr>
              <a:t>15</a:t>
            </a:r>
          </a:p>
        </p:txBody>
      </p:sp>
      <p:pic>
        <p:nvPicPr>
          <p:cNvPr id="2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10120139" y="6248400"/>
            <a:ext cx="731520" cy="609600"/>
          </a:xfrm>
          <a:prstGeom prst="rect">
            <a:avLst/>
          </a:prstGeom>
        </p:spPr>
      </p:pic>
      <p:sp>
        <p:nvSpPr>
          <p:cNvPr id="3" name="Action Button: Back or Previous 2">
            <a:hlinkClick r:id="rId10" action="ppaction://hlinksldjump" highlightClick="1"/>
          </p:cNvPr>
          <p:cNvSpPr/>
          <p:nvPr/>
        </p:nvSpPr>
        <p:spPr>
          <a:xfrm>
            <a:off x="0" y="6400800"/>
            <a:ext cx="640080" cy="4572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403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8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8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0"/>
                            </p:stCondLst>
                            <p:childTnLst>
                              <p:par>
                                <p:cTn id="52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8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500"/>
                            </p:stCondLst>
                            <p:childTnLst>
                              <p:par>
                                <p:cTn id="60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000"/>
                            </p:stCondLst>
                            <p:childTnLst>
                              <p:par>
                                <p:cTn id="64" presetID="8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500"/>
                            </p:stCondLst>
                            <p:childTnLst>
                              <p:par>
                                <p:cTn id="68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0"/>
                            </p:stCondLst>
                            <p:childTnLst>
                              <p:par>
                                <p:cTn id="72" presetID="8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500"/>
                            </p:stCondLst>
                            <p:childTnLst>
                              <p:par>
                                <p:cTn id="76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000"/>
                            </p:stCondLst>
                            <p:childTnLst>
                              <p:par>
                                <p:cTn id="80" presetID="8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8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6500"/>
                            </p:stCondLst>
                            <p:childTnLst>
                              <p:par>
                                <p:cTn id="84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7000"/>
                            </p:stCondLst>
                            <p:childTnLst>
                              <p:par>
                                <p:cTn id="88" presetID="8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8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7500"/>
                            </p:stCondLst>
                            <p:childTnLst>
                              <p:par>
                                <p:cTn id="92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9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8000"/>
                            </p:stCondLst>
                            <p:childTnLst>
                              <p:par>
                                <p:cTn id="96" presetID="8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9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8500"/>
                            </p:stCondLst>
                            <p:childTnLst>
                              <p:par>
                                <p:cTn id="100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9000"/>
                            </p:stCondLst>
                            <p:childTnLst>
                              <p:par>
                                <p:cTn id="104" presetID="8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0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9500"/>
                            </p:stCondLst>
                            <p:childTnLst>
                              <p:par>
                                <p:cTn id="108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2" presetID="8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6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0" presetID="8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1500"/>
                            </p:stCondLst>
                            <p:childTnLst>
                              <p:par>
                                <p:cTn id="124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2000"/>
                            </p:stCondLst>
                            <p:childTnLst>
                              <p:par>
                                <p:cTn id="128" presetID="8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2500"/>
                            </p:stCondLst>
                            <p:childTnLst>
                              <p:par>
                                <p:cTn id="132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3000"/>
                            </p:stCondLst>
                            <p:childTnLst>
                              <p:par>
                                <p:cTn id="136" presetID="8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3500"/>
                            </p:stCondLst>
                            <p:childTnLst>
                              <p:par>
                                <p:cTn id="140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4000"/>
                            </p:stCondLst>
                            <p:childTnLst>
                              <p:par>
                                <p:cTn id="144" presetID="8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4500"/>
                            </p:stCondLst>
                            <p:childTnLst>
                              <p:par>
                                <p:cTn id="14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0" dur="5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a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3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500"/>
                            </p:stCondLst>
                            <p:childTnLst>
                              <p:par>
                                <p:cTn id="15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0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5" grpId="0" animBg="1"/>
      <p:bldP spid="6" grpId="0" animBg="1"/>
      <p:bldP spid="7" grpId="0" animBg="1"/>
      <p:bldP spid="7" grpId="1" animBg="1"/>
      <p:bldP spid="8" grpId="0" animBg="1"/>
      <p:bldP spid="23" grpId="0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82880" y="696623"/>
            <a:ext cx="10972800" cy="1646238"/>
          </a:xfrm>
        </p:spPr>
        <p:txBody>
          <a:bodyPr>
            <a:normAutofit fontScale="90000"/>
          </a:bodyPr>
          <a:lstStyle/>
          <a:p>
            <a:br>
              <a:rPr lang="en-US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miêu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mức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914398" y="2895600"/>
            <a:ext cx="3990109" cy="12954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Ngạc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nhiên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914398" y="4402282"/>
            <a:ext cx="3923606" cy="12954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B.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mĩ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981009" y="4416137"/>
            <a:ext cx="3794759" cy="12954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Tươi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đẹp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972694" y="2923309"/>
            <a:ext cx="3794760" cy="12954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Thướt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tha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Picture 24" descr="dong-ho-ca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7874" y="6927"/>
            <a:ext cx="1304926" cy="144780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3" name="WordArt 25" descr="Purple mesh"/>
          <p:cNvSpPr>
            <a:spLocks noChangeArrowheads="1" noChangeShapeType="1" noTextEdit="1"/>
          </p:cNvSpPr>
          <p:nvPr/>
        </p:nvSpPr>
        <p:spPr bwMode="auto">
          <a:xfrm>
            <a:off x="10010775" y="592715"/>
            <a:ext cx="577216" cy="5905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9050">
                <a:solidFill>
                  <a:srgbClr val="FF0066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blipFill dpi="0" rotWithShape="0">
                  <a:blip r:embed="rId8"/>
                  <a:srcRect/>
                  <a:tile tx="0" ty="0" sx="100000" sy="100000" flip="none" algn="tl"/>
                </a:blipFill>
                <a:latin typeface="Arial Black"/>
              </a:rPr>
              <a:t>0</a:t>
            </a:r>
          </a:p>
        </p:txBody>
      </p:sp>
      <p:sp>
        <p:nvSpPr>
          <p:cNvPr id="24" name="WordArt 26" descr="Purple mesh"/>
          <p:cNvSpPr>
            <a:spLocks noChangeArrowheads="1" noChangeShapeType="1" noTextEdit="1"/>
          </p:cNvSpPr>
          <p:nvPr/>
        </p:nvSpPr>
        <p:spPr bwMode="auto">
          <a:xfrm>
            <a:off x="10010775" y="611765"/>
            <a:ext cx="577216" cy="5905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9050">
                <a:solidFill>
                  <a:srgbClr val="FF0066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blipFill dpi="0" rotWithShape="0">
                  <a:blip r:embed="rId8"/>
                  <a:srcRect/>
                  <a:tile tx="0" ty="0" sx="100000" sy="100000" flip="none" algn="tl"/>
                </a:blipFill>
                <a:latin typeface="Arial Black"/>
              </a:rPr>
              <a:t>1</a:t>
            </a:r>
          </a:p>
        </p:txBody>
      </p:sp>
      <p:sp>
        <p:nvSpPr>
          <p:cNvPr id="25" name="WordArt 27" descr="Purple mesh"/>
          <p:cNvSpPr>
            <a:spLocks noChangeArrowheads="1" noChangeShapeType="1" noTextEdit="1"/>
          </p:cNvSpPr>
          <p:nvPr/>
        </p:nvSpPr>
        <p:spPr bwMode="auto">
          <a:xfrm>
            <a:off x="10033635" y="611765"/>
            <a:ext cx="577216" cy="5905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9050">
                <a:solidFill>
                  <a:srgbClr val="FF0066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blipFill dpi="0" rotWithShape="0">
                  <a:blip r:embed="rId8"/>
                  <a:srcRect/>
                  <a:tile tx="0" ty="0" sx="100000" sy="100000" flip="none" algn="tl"/>
                </a:blipFill>
                <a:latin typeface="Arial Black"/>
              </a:rPr>
              <a:t>2</a:t>
            </a:r>
          </a:p>
        </p:txBody>
      </p:sp>
      <p:sp>
        <p:nvSpPr>
          <p:cNvPr id="26" name="WordArt 28" descr="Purple mesh"/>
          <p:cNvSpPr>
            <a:spLocks noChangeArrowheads="1" noChangeShapeType="1" noTextEdit="1"/>
          </p:cNvSpPr>
          <p:nvPr/>
        </p:nvSpPr>
        <p:spPr bwMode="auto">
          <a:xfrm>
            <a:off x="10033635" y="611765"/>
            <a:ext cx="577216" cy="5905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9050">
                <a:solidFill>
                  <a:srgbClr val="FF0066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blipFill dpi="0" rotWithShape="0">
                  <a:blip r:embed="rId8"/>
                  <a:srcRect/>
                  <a:tile tx="0" ty="0" sx="100000" sy="100000" flip="none" algn="tl"/>
                </a:blipFill>
                <a:latin typeface="Arial Black"/>
              </a:rPr>
              <a:t>3</a:t>
            </a:r>
          </a:p>
        </p:txBody>
      </p:sp>
      <p:sp>
        <p:nvSpPr>
          <p:cNvPr id="27" name="WordArt 29" descr="Purple mesh"/>
          <p:cNvSpPr>
            <a:spLocks noChangeArrowheads="1" noChangeShapeType="1" noTextEdit="1"/>
          </p:cNvSpPr>
          <p:nvPr/>
        </p:nvSpPr>
        <p:spPr bwMode="auto">
          <a:xfrm>
            <a:off x="10033635" y="611765"/>
            <a:ext cx="577216" cy="5905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9050">
                <a:solidFill>
                  <a:srgbClr val="FF0066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blipFill dpi="0" rotWithShape="0">
                  <a:blip r:embed="rId8"/>
                  <a:srcRect/>
                  <a:tile tx="0" ty="0" sx="100000" sy="100000" flip="none" algn="tl"/>
                </a:blipFill>
                <a:latin typeface="Arial Black"/>
              </a:rPr>
              <a:t>4</a:t>
            </a:r>
          </a:p>
        </p:txBody>
      </p:sp>
      <p:sp>
        <p:nvSpPr>
          <p:cNvPr id="28" name="WordArt 30" descr="Purple mesh"/>
          <p:cNvSpPr>
            <a:spLocks noChangeArrowheads="1" noChangeShapeType="1" noTextEdit="1"/>
          </p:cNvSpPr>
          <p:nvPr/>
        </p:nvSpPr>
        <p:spPr bwMode="auto">
          <a:xfrm>
            <a:off x="10033635" y="611765"/>
            <a:ext cx="577216" cy="5905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9050">
                <a:solidFill>
                  <a:srgbClr val="FF0066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blipFill dpi="0" rotWithShape="0">
                  <a:blip r:embed="rId8"/>
                  <a:srcRect/>
                  <a:tile tx="0" ty="0" sx="100000" sy="100000" flip="none" algn="tl"/>
                </a:blipFill>
                <a:latin typeface="Arial Black"/>
              </a:rPr>
              <a:t>5</a:t>
            </a:r>
          </a:p>
        </p:txBody>
      </p:sp>
      <p:sp>
        <p:nvSpPr>
          <p:cNvPr id="29" name="WordArt 31" descr="Purple mesh"/>
          <p:cNvSpPr>
            <a:spLocks noChangeArrowheads="1" noChangeShapeType="1" noTextEdit="1"/>
          </p:cNvSpPr>
          <p:nvPr/>
        </p:nvSpPr>
        <p:spPr bwMode="auto">
          <a:xfrm>
            <a:off x="10033635" y="616527"/>
            <a:ext cx="577216" cy="5905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9050">
                <a:solidFill>
                  <a:srgbClr val="FF0066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blipFill dpi="0" rotWithShape="0">
                  <a:blip r:embed="rId8"/>
                  <a:srcRect/>
                  <a:tile tx="0" ty="0" sx="100000" sy="100000" flip="none" algn="tl"/>
                </a:blipFill>
                <a:latin typeface="Arial Black"/>
              </a:rPr>
              <a:t>6</a:t>
            </a:r>
          </a:p>
        </p:txBody>
      </p:sp>
      <p:sp>
        <p:nvSpPr>
          <p:cNvPr id="30" name="WordArt 32" descr="Purple mesh"/>
          <p:cNvSpPr>
            <a:spLocks noChangeArrowheads="1" noChangeShapeType="1" noTextEdit="1"/>
          </p:cNvSpPr>
          <p:nvPr/>
        </p:nvSpPr>
        <p:spPr bwMode="auto">
          <a:xfrm>
            <a:off x="10022205" y="621290"/>
            <a:ext cx="577216" cy="5905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9050">
                <a:solidFill>
                  <a:srgbClr val="FF0066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blipFill dpi="0" rotWithShape="0">
                  <a:blip r:embed="rId8"/>
                  <a:srcRect/>
                  <a:tile tx="0" ty="0" sx="100000" sy="100000" flip="none" algn="tl"/>
                </a:blipFill>
                <a:latin typeface="Arial Black"/>
              </a:rPr>
              <a:t>7</a:t>
            </a:r>
          </a:p>
        </p:txBody>
      </p:sp>
      <p:sp>
        <p:nvSpPr>
          <p:cNvPr id="31" name="WordArt 33" descr="Purple mesh"/>
          <p:cNvSpPr>
            <a:spLocks noChangeArrowheads="1" noChangeShapeType="1" noTextEdit="1"/>
          </p:cNvSpPr>
          <p:nvPr/>
        </p:nvSpPr>
        <p:spPr bwMode="auto">
          <a:xfrm>
            <a:off x="10033635" y="616527"/>
            <a:ext cx="577216" cy="5905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9050">
                <a:solidFill>
                  <a:srgbClr val="FF0066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blipFill dpi="0" rotWithShape="0">
                  <a:blip r:embed="rId8"/>
                  <a:srcRect/>
                  <a:tile tx="0" ty="0" sx="100000" sy="100000" flip="none" algn="tl"/>
                </a:blipFill>
                <a:latin typeface="Arial Black"/>
              </a:rPr>
              <a:t>8</a:t>
            </a:r>
          </a:p>
        </p:txBody>
      </p:sp>
      <p:sp>
        <p:nvSpPr>
          <p:cNvPr id="32" name="WordArt 34" descr="Purple mesh"/>
          <p:cNvSpPr>
            <a:spLocks noChangeArrowheads="1" noChangeShapeType="1" noTextEdit="1"/>
          </p:cNvSpPr>
          <p:nvPr/>
        </p:nvSpPr>
        <p:spPr bwMode="auto">
          <a:xfrm>
            <a:off x="10027920" y="616527"/>
            <a:ext cx="577214" cy="5905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9050">
                <a:solidFill>
                  <a:srgbClr val="FF0066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blipFill dpi="0" rotWithShape="0">
                  <a:blip r:embed="rId8"/>
                  <a:srcRect/>
                  <a:tile tx="0" ty="0" sx="100000" sy="100000" flip="none" algn="tl"/>
                </a:blipFill>
                <a:latin typeface="Arial Black"/>
              </a:rPr>
              <a:t>9</a:t>
            </a:r>
          </a:p>
        </p:txBody>
      </p:sp>
      <p:sp>
        <p:nvSpPr>
          <p:cNvPr id="33" name="WordArt 35" descr="Purple mesh"/>
          <p:cNvSpPr>
            <a:spLocks noChangeArrowheads="1" noChangeShapeType="1" noTextEdit="1"/>
          </p:cNvSpPr>
          <p:nvPr/>
        </p:nvSpPr>
        <p:spPr bwMode="auto">
          <a:xfrm>
            <a:off x="10016490" y="621290"/>
            <a:ext cx="577214" cy="5905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9050">
                <a:solidFill>
                  <a:srgbClr val="FF0066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blipFill dpi="0" rotWithShape="0">
                  <a:blip r:embed="rId8"/>
                  <a:srcRect/>
                  <a:tile tx="0" ty="0" sx="100000" sy="100000" flip="none" algn="tl"/>
                </a:blipFill>
                <a:latin typeface="Arial Black"/>
              </a:rPr>
              <a:t>10</a:t>
            </a:r>
          </a:p>
        </p:txBody>
      </p:sp>
      <p:sp>
        <p:nvSpPr>
          <p:cNvPr id="34" name="WordArt 36" descr="Purple mesh"/>
          <p:cNvSpPr>
            <a:spLocks noChangeArrowheads="1" noChangeShapeType="1" noTextEdit="1"/>
          </p:cNvSpPr>
          <p:nvPr/>
        </p:nvSpPr>
        <p:spPr bwMode="auto">
          <a:xfrm>
            <a:off x="10022205" y="616527"/>
            <a:ext cx="577216" cy="5905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9050">
                <a:solidFill>
                  <a:srgbClr val="FF0066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blipFill dpi="0" rotWithShape="0">
                  <a:blip r:embed="rId8"/>
                  <a:srcRect/>
                  <a:tile tx="0" ty="0" sx="100000" sy="100000" flip="none" algn="tl"/>
                </a:blipFill>
                <a:latin typeface="Arial Black"/>
              </a:rPr>
              <a:t>11</a:t>
            </a:r>
          </a:p>
        </p:txBody>
      </p:sp>
      <p:sp>
        <p:nvSpPr>
          <p:cNvPr id="35" name="WordArt 37" descr="Purple mesh"/>
          <p:cNvSpPr>
            <a:spLocks noChangeArrowheads="1" noChangeShapeType="1" noTextEdit="1"/>
          </p:cNvSpPr>
          <p:nvPr/>
        </p:nvSpPr>
        <p:spPr bwMode="auto">
          <a:xfrm>
            <a:off x="10027920" y="621290"/>
            <a:ext cx="577214" cy="5905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9050">
                <a:solidFill>
                  <a:srgbClr val="FF0066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blipFill dpi="0" rotWithShape="0">
                  <a:blip r:embed="rId8"/>
                  <a:srcRect/>
                  <a:tile tx="0" ty="0" sx="100000" sy="100000" flip="none" algn="tl"/>
                </a:blipFill>
                <a:latin typeface="Arial Black"/>
              </a:rPr>
              <a:t>12</a:t>
            </a:r>
          </a:p>
        </p:txBody>
      </p:sp>
      <p:sp>
        <p:nvSpPr>
          <p:cNvPr id="36" name="WordArt 38" descr="Purple mesh"/>
          <p:cNvSpPr>
            <a:spLocks noChangeArrowheads="1" noChangeShapeType="1" noTextEdit="1"/>
          </p:cNvSpPr>
          <p:nvPr/>
        </p:nvSpPr>
        <p:spPr bwMode="auto">
          <a:xfrm>
            <a:off x="10033635" y="616527"/>
            <a:ext cx="577216" cy="5905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9050">
                <a:solidFill>
                  <a:srgbClr val="FF0066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blipFill dpi="0" rotWithShape="0">
                  <a:blip r:embed="rId8"/>
                  <a:srcRect/>
                  <a:tile tx="0" ty="0" sx="100000" sy="100000" flip="none" algn="tl"/>
                </a:blipFill>
                <a:latin typeface="Arial Black"/>
              </a:rPr>
              <a:t>13</a:t>
            </a:r>
          </a:p>
        </p:txBody>
      </p:sp>
      <p:sp>
        <p:nvSpPr>
          <p:cNvPr id="37" name="WordArt 39" descr="Purple mesh"/>
          <p:cNvSpPr>
            <a:spLocks noChangeArrowheads="1" noChangeShapeType="1" noTextEdit="1"/>
          </p:cNvSpPr>
          <p:nvPr/>
        </p:nvSpPr>
        <p:spPr bwMode="auto">
          <a:xfrm>
            <a:off x="10033635" y="616527"/>
            <a:ext cx="577216" cy="5905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9050">
                <a:solidFill>
                  <a:srgbClr val="FF0066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blipFill dpi="0" rotWithShape="0">
                  <a:blip r:embed="rId8"/>
                  <a:srcRect/>
                  <a:tile tx="0" ty="0" sx="100000" sy="100000" flip="none" algn="tl"/>
                </a:blipFill>
                <a:latin typeface="Arial Black"/>
              </a:rPr>
              <a:t>14</a:t>
            </a:r>
          </a:p>
        </p:txBody>
      </p:sp>
      <p:sp>
        <p:nvSpPr>
          <p:cNvPr id="38" name="WordArt 40" descr="Purple mesh"/>
          <p:cNvSpPr>
            <a:spLocks noChangeArrowheads="1" noChangeShapeType="1" noTextEdit="1"/>
          </p:cNvSpPr>
          <p:nvPr/>
        </p:nvSpPr>
        <p:spPr bwMode="auto">
          <a:xfrm>
            <a:off x="10027920" y="621290"/>
            <a:ext cx="577214" cy="5905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9050">
                <a:solidFill>
                  <a:srgbClr val="FF0066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blipFill dpi="0" rotWithShape="0">
                  <a:blip r:embed="rId8"/>
                  <a:srcRect/>
                  <a:tile tx="0" ty="0" sx="100000" sy="100000" flip="none" algn="tl"/>
                </a:blipFill>
                <a:latin typeface="Arial Black"/>
              </a:rPr>
              <a:t>15</a:t>
            </a:r>
          </a:p>
        </p:txBody>
      </p:sp>
      <p:pic>
        <p:nvPicPr>
          <p:cNvPr id="2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10033634" y="6248400"/>
            <a:ext cx="731520" cy="609600"/>
          </a:xfrm>
          <a:prstGeom prst="rect">
            <a:avLst/>
          </a:prstGeom>
        </p:spPr>
      </p:pic>
      <p:sp>
        <p:nvSpPr>
          <p:cNvPr id="3" name="Action Button: Back or Previous 2">
            <a:hlinkClick r:id="rId10" action="ppaction://hlinksldjump" highlightClick="1"/>
          </p:cNvPr>
          <p:cNvSpPr/>
          <p:nvPr/>
        </p:nvSpPr>
        <p:spPr>
          <a:xfrm>
            <a:off x="274320" y="6400800"/>
            <a:ext cx="640078" cy="4572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40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8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8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0"/>
                            </p:stCondLst>
                            <p:childTnLst>
                              <p:par>
                                <p:cTn id="52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8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500"/>
                            </p:stCondLst>
                            <p:childTnLst>
                              <p:par>
                                <p:cTn id="60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000"/>
                            </p:stCondLst>
                            <p:childTnLst>
                              <p:par>
                                <p:cTn id="64" presetID="8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500"/>
                            </p:stCondLst>
                            <p:childTnLst>
                              <p:par>
                                <p:cTn id="68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0"/>
                            </p:stCondLst>
                            <p:childTnLst>
                              <p:par>
                                <p:cTn id="72" presetID="8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500"/>
                            </p:stCondLst>
                            <p:childTnLst>
                              <p:par>
                                <p:cTn id="76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000"/>
                            </p:stCondLst>
                            <p:childTnLst>
                              <p:par>
                                <p:cTn id="80" presetID="8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8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6500"/>
                            </p:stCondLst>
                            <p:childTnLst>
                              <p:par>
                                <p:cTn id="84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7000"/>
                            </p:stCondLst>
                            <p:childTnLst>
                              <p:par>
                                <p:cTn id="88" presetID="8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8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7500"/>
                            </p:stCondLst>
                            <p:childTnLst>
                              <p:par>
                                <p:cTn id="92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9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8000"/>
                            </p:stCondLst>
                            <p:childTnLst>
                              <p:par>
                                <p:cTn id="96" presetID="8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9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8500"/>
                            </p:stCondLst>
                            <p:childTnLst>
                              <p:par>
                                <p:cTn id="100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9000"/>
                            </p:stCondLst>
                            <p:childTnLst>
                              <p:par>
                                <p:cTn id="104" presetID="8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0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9500"/>
                            </p:stCondLst>
                            <p:childTnLst>
                              <p:par>
                                <p:cTn id="108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2" presetID="8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6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0" presetID="8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1500"/>
                            </p:stCondLst>
                            <p:childTnLst>
                              <p:par>
                                <p:cTn id="124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2000"/>
                            </p:stCondLst>
                            <p:childTnLst>
                              <p:par>
                                <p:cTn id="128" presetID="8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2500"/>
                            </p:stCondLst>
                            <p:childTnLst>
                              <p:par>
                                <p:cTn id="132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3000"/>
                            </p:stCondLst>
                            <p:childTnLst>
                              <p:par>
                                <p:cTn id="136" presetID="8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3500"/>
                            </p:stCondLst>
                            <p:childTnLst>
                              <p:par>
                                <p:cTn id="140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4000"/>
                            </p:stCondLst>
                            <p:childTnLst>
                              <p:par>
                                <p:cTn id="144" presetID="8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4500"/>
                            </p:stCondLst>
                            <p:childTnLst>
                              <p:par>
                                <p:cTn id="14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0" dur="5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a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3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5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500"/>
                            </p:stCondLst>
                            <p:childTnLst>
                              <p:par>
                                <p:cTn id="15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0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5" grpId="0" animBg="1"/>
      <p:bldP spid="6" grpId="0" animBg="1"/>
      <p:bldP spid="6" grpId="1" animBg="1"/>
      <p:bldP spid="7" grpId="0" animBg="1"/>
      <p:bldP spid="8" grpId="0" animBg="1"/>
      <p:bldP spid="23" grpId="0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>
            <a:alpha val="5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24197" y="2362200"/>
            <a:ext cx="4430683" cy="12954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24197" y="4010891"/>
            <a:ext cx="4430683" cy="129540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dung.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843849" y="4010891"/>
            <a:ext cx="4821382" cy="12954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843848" y="2362200"/>
            <a:ext cx="4721629" cy="12954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-41563" y="315623"/>
            <a:ext cx="10972800" cy="1417638"/>
          </a:xfrm>
        </p:spPr>
        <p:txBody>
          <a:bodyPr>
            <a:normAutofit fontScale="90000"/>
          </a:bodyPr>
          <a:lstStyle/>
          <a:p>
            <a:br>
              <a:rPr lang="en-US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Ý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nết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chết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4866" y="5199168"/>
            <a:ext cx="2194560" cy="1658832"/>
          </a:xfrm>
          <a:prstGeom prst="rect">
            <a:avLst/>
          </a:prstGeom>
        </p:spPr>
      </p:pic>
      <p:pic>
        <p:nvPicPr>
          <p:cNvPr id="22" name="Picture 24" descr="dong-ho-ca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7449" y="0"/>
            <a:ext cx="1304926" cy="144780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3" name="WordArt 25" descr="Purple mesh"/>
          <p:cNvSpPr>
            <a:spLocks noChangeArrowheads="1" noChangeShapeType="1" noTextEdit="1"/>
          </p:cNvSpPr>
          <p:nvPr/>
        </p:nvSpPr>
        <p:spPr bwMode="auto">
          <a:xfrm>
            <a:off x="10070350" y="585788"/>
            <a:ext cx="577216" cy="5905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9050">
                <a:solidFill>
                  <a:srgbClr val="FF0066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blipFill dpi="0" rotWithShape="0">
                  <a:blip r:embed="rId8"/>
                  <a:srcRect/>
                  <a:tile tx="0" ty="0" sx="100000" sy="100000" flip="none" algn="tl"/>
                </a:blipFill>
                <a:latin typeface="Arial Black"/>
              </a:rPr>
              <a:t>0</a:t>
            </a:r>
          </a:p>
        </p:txBody>
      </p:sp>
      <p:sp>
        <p:nvSpPr>
          <p:cNvPr id="24" name="WordArt 26" descr="Purple mesh"/>
          <p:cNvSpPr>
            <a:spLocks noChangeArrowheads="1" noChangeShapeType="1" noTextEdit="1"/>
          </p:cNvSpPr>
          <p:nvPr/>
        </p:nvSpPr>
        <p:spPr bwMode="auto">
          <a:xfrm>
            <a:off x="10070350" y="604838"/>
            <a:ext cx="577216" cy="5905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9050">
                <a:solidFill>
                  <a:srgbClr val="FF0066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blipFill dpi="0" rotWithShape="0">
                  <a:blip r:embed="rId8"/>
                  <a:srcRect/>
                  <a:tile tx="0" ty="0" sx="100000" sy="100000" flip="none" algn="tl"/>
                </a:blipFill>
                <a:latin typeface="Arial Black"/>
              </a:rPr>
              <a:t>1</a:t>
            </a:r>
          </a:p>
        </p:txBody>
      </p:sp>
      <p:sp>
        <p:nvSpPr>
          <p:cNvPr id="25" name="WordArt 27" descr="Purple mesh"/>
          <p:cNvSpPr>
            <a:spLocks noChangeArrowheads="1" noChangeShapeType="1" noTextEdit="1"/>
          </p:cNvSpPr>
          <p:nvPr/>
        </p:nvSpPr>
        <p:spPr bwMode="auto">
          <a:xfrm>
            <a:off x="10093210" y="604838"/>
            <a:ext cx="577216" cy="5905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9050">
                <a:solidFill>
                  <a:srgbClr val="FF0066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blipFill dpi="0" rotWithShape="0">
                  <a:blip r:embed="rId8"/>
                  <a:srcRect/>
                  <a:tile tx="0" ty="0" sx="100000" sy="100000" flip="none" algn="tl"/>
                </a:blipFill>
                <a:latin typeface="Arial Black"/>
              </a:rPr>
              <a:t>2</a:t>
            </a:r>
          </a:p>
        </p:txBody>
      </p:sp>
      <p:sp>
        <p:nvSpPr>
          <p:cNvPr id="26" name="WordArt 28" descr="Purple mesh"/>
          <p:cNvSpPr>
            <a:spLocks noChangeArrowheads="1" noChangeShapeType="1" noTextEdit="1"/>
          </p:cNvSpPr>
          <p:nvPr/>
        </p:nvSpPr>
        <p:spPr bwMode="auto">
          <a:xfrm>
            <a:off x="10093210" y="604838"/>
            <a:ext cx="577216" cy="5905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9050">
                <a:solidFill>
                  <a:srgbClr val="FF0066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blipFill dpi="0" rotWithShape="0">
                  <a:blip r:embed="rId8"/>
                  <a:srcRect/>
                  <a:tile tx="0" ty="0" sx="100000" sy="100000" flip="none" algn="tl"/>
                </a:blipFill>
                <a:latin typeface="Arial Black"/>
              </a:rPr>
              <a:t>3</a:t>
            </a:r>
          </a:p>
        </p:txBody>
      </p:sp>
      <p:sp>
        <p:nvSpPr>
          <p:cNvPr id="27" name="WordArt 29" descr="Purple mesh"/>
          <p:cNvSpPr>
            <a:spLocks noChangeArrowheads="1" noChangeShapeType="1" noTextEdit="1"/>
          </p:cNvSpPr>
          <p:nvPr/>
        </p:nvSpPr>
        <p:spPr bwMode="auto">
          <a:xfrm>
            <a:off x="10093210" y="604838"/>
            <a:ext cx="577216" cy="5905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9050">
                <a:solidFill>
                  <a:srgbClr val="FF0066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blipFill dpi="0" rotWithShape="0">
                  <a:blip r:embed="rId8"/>
                  <a:srcRect/>
                  <a:tile tx="0" ty="0" sx="100000" sy="100000" flip="none" algn="tl"/>
                </a:blipFill>
                <a:latin typeface="Arial Black"/>
              </a:rPr>
              <a:t>4</a:t>
            </a:r>
          </a:p>
        </p:txBody>
      </p:sp>
      <p:sp>
        <p:nvSpPr>
          <p:cNvPr id="28" name="WordArt 30" descr="Purple mesh"/>
          <p:cNvSpPr>
            <a:spLocks noChangeArrowheads="1" noChangeShapeType="1" noTextEdit="1"/>
          </p:cNvSpPr>
          <p:nvPr/>
        </p:nvSpPr>
        <p:spPr bwMode="auto">
          <a:xfrm>
            <a:off x="10093210" y="604838"/>
            <a:ext cx="577216" cy="5905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9050">
                <a:solidFill>
                  <a:srgbClr val="FF0066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blipFill dpi="0" rotWithShape="0">
                  <a:blip r:embed="rId8"/>
                  <a:srcRect/>
                  <a:tile tx="0" ty="0" sx="100000" sy="100000" flip="none" algn="tl"/>
                </a:blipFill>
                <a:latin typeface="Arial Black"/>
              </a:rPr>
              <a:t>5</a:t>
            </a:r>
          </a:p>
        </p:txBody>
      </p:sp>
      <p:sp>
        <p:nvSpPr>
          <p:cNvPr id="29" name="WordArt 31" descr="Purple mesh"/>
          <p:cNvSpPr>
            <a:spLocks noChangeArrowheads="1" noChangeShapeType="1" noTextEdit="1"/>
          </p:cNvSpPr>
          <p:nvPr/>
        </p:nvSpPr>
        <p:spPr bwMode="auto">
          <a:xfrm>
            <a:off x="10093210" y="609600"/>
            <a:ext cx="577216" cy="5905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9050">
                <a:solidFill>
                  <a:srgbClr val="FF0066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blipFill dpi="0" rotWithShape="0">
                  <a:blip r:embed="rId8"/>
                  <a:srcRect/>
                  <a:tile tx="0" ty="0" sx="100000" sy="100000" flip="none" algn="tl"/>
                </a:blipFill>
                <a:latin typeface="Arial Black"/>
              </a:rPr>
              <a:t>6</a:t>
            </a:r>
          </a:p>
        </p:txBody>
      </p:sp>
      <p:sp>
        <p:nvSpPr>
          <p:cNvPr id="31" name="WordArt 32" descr="Purple mesh"/>
          <p:cNvSpPr>
            <a:spLocks noChangeArrowheads="1" noChangeShapeType="1" noTextEdit="1"/>
          </p:cNvSpPr>
          <p:nvPr/>
        </p:nvSpPr>
        <p:spPr bwMode="auto">
          <a:xfrm>
            <a:off x="10081780" y="614363"/>
            <a:ext cx="577216" cy="5905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9050">
                <a:solidFill>
                  <a:srgbClr val="FF0066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blipFill dpi="0" rotWithShape="0">
                  <a:blip r:embed="rId8"/>
                  <a:srcRect/>
                  <a:tile tx="0" ty="0" sx="100000" sy="100000" flip="none" algn="tl"/>
                </a:blipFill>
                <a:latin typeface="Arial Black"/>
              </a:rPr>
              <a:t>7</a:t>
            </a:r>
          </a:p>
        </p:txBody>
      </p:sp>
      <p:sp>
        <p:nvSpPr>
          <p:cNvPr id="32" name="WordArt 33" descr="Purple mesh"/>
          <p:cNvSpPr>
            <a:spLocks noChangeArrowheads="1" noChangeShapeType="1" noTextEdit="1"/>
          </p:cNvSpPr>
          <p:nvPr/>
        </p:nvSpPr>
        <p:spPr bwMode="auto">
          <a:xfrm>
            <a:off x="10093210" y="609600"/>
            <a:ext cx="577216" cy="5905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9050">
                <a:solidFill>
                  <a:srgbClr val="FF0066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blipFill dpi="0" rotWithShape="0">
                  <a:blip r:embed="rId8"/>
                  <a:srcRect/>
                  <a:tile tx="0" ty="0" sx="100000" sy="100000" flip="none" algn="tl"/>
                </a:blipFill>
                <a:latin typeface="Arial Black"/>
              </a:rPr>
              <a:t>8</a:t>
            </a:r>
          </a:p>
        </p:txBody>
      </p:sp>
      <p:sp>
        <p:nvSpPr>
          <p:cNvPr id="33" name="WordArt 34" descr="Purple mesh"/>
          <p:cNvSpPr>
            <a:spLocks noChangeArrowheads="1" noChangeShapeType="1" noTextEdit="1"/>
          </p:cNvSpPr>
          <p:nvPr/>
        </p:nvSpPr>
        <p:spPr bwMode="auto">
          <a:xfrm>
            <a:off x="10087495" y="609600"/>
            <a:ext cx="577214" cy="5905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9050">
                <a:solidFill>
                  <a:srgbClr val="FF0066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blipFill dpi="0" rotWithShape="0">
                  <a:blip r:embed="rId8"/>
                  <a:srcRect/>
                  <a:tile tx="0" ty="0" sx="100000" sy="100000" flip="none" algn="tl"/>
                </a:blipFill>
                <a:latin typeface="Arial Black"/>
              </a:rPr>
              <a:t>9</a:t>
            </a:r>
          </a:p>
        </p:txBody>
      </p:sp>
      <p:sp>
        <p:nvSpPr>
          <p:cNvPr id="34" name="WordArt 35" descr="Purple mesh"/>
          <p:cNvSpPr>
            <a:spLocks noChangeArrowheads="1" noChangeShapeType="1" noTextEdit="1"/>
          </p:cNvSpPr>
          <p:nvPr/>
        </p:nvSpPr>
        <p:spPr bwMode="auto">
          <a:xfrm>
            <a:off x="10076065" y="614363"/>
            <a:ext cx="577214" cy="5905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9050">
                <a:solidFill>
                  <a:srgbClr val="FF0066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blipFill dpi="0" rotWithShape="0">
                  <a:blip r:embed="rId8"/>
                  <a:srcRect/>
                  <a:tile tx="0" ty="0" sx="100000" sy="100000" flip="none" algn="tl"/>
                </a:blipFill>
                <a:latin typeface="Arial Black"/>
              </a:rPr>
              <a:t>10</a:t>
            </a:r>
          </a:p>
        </p:txBody>
      </p:sp>
      <p:sp>
        <p:nvSpPr>
          <p:cNvPr id="35" name="WordArt 36" descr="Purple mesh"/>
          <p:cNvSpPr>
            <a:spLocks noChangeArrowheads="1" noChangeShapeType="1" noTextEdit="1"/>
          </p:cNvSpPr>
          <p:nvPr/>
        </p:nvSpPr>
        <p:spPr bwMode="auto">
          <a:xfrm>
            <a:off x="10081780" y="609600"/>
            <a:ext cx="577216" cy="5905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9050">
                <a:solidFill>
                  <a:srgbClr val="FF0066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blipFill dpi="0" rotWithShape="0">
                  <a:blip r:embed="rId8"/>
                  <a:srcRect/>
                  <a:tile tx="0" ty="0" sx="100000" sy="100000" flip="none" algn="tl"/>
                </a:blipFill>
                <a:latin typeface="Arial Black"/>
              </a:rPr>
              <a:t>11</a:t>
            </a:r>
          </a:p>
        </p:txBody>
      </p:sp>
      <p:sp>
        <p:nvSpPr>
          <p:cNvPr id="36" name="WordArt 37" descr="Purple mesh"/>
          <p:cNvSpPr>
            <a:spLocks noChangeArrowheads="1" noChangeShapeType="1" noTextEdit="1"/>
          </p:cNvSpPr>
          <p:nvPr/>
        </p:nvSpPr>
        <p:spPr bwMode="auto">
          <a:xfrm>
            <a:off x="10087495" y="614363"/>
            <a:ext cx="577214" cy="5905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9050">
                <a:solidFill>
                  <a:srgbClr val="FF0066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blipFill dpi="0" rotWithShape="0">
                  <a:blip r:embed="rId8"/>
                  <a:srcRect/>
                  <a:tile tx="0" ty="0" sx="100000" sy="100000" flip="none" algn="tl"/>
                </a:blipFill>
                <a:latin typeface="Arial Black"/>
              </a:rPr>
              <a:t>12</a:t>
            </a:r>
          </a:p>
        </p:txBody>
      </p:sp>
      <p:sp>
        <p:nvSpPr>
          <p:cNvPr id="37" name="WordArt 38" descr="Purple mesh"/>
          <p:cNvSpPr>
            <a:spLocks noChangeArrowheads="1" noChangeShapeType="1" noTextEdit="1"/>
          </p:cNvSpPr>
          <p:nvPr/>
        </p:nvSpPr>
        <p:spPr bwMode="auto">
          <a:xfrm>
            <a:off x="10093210" y="609600"/>
            <a:ext cx="577216" cy="5905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9050">
                <a:solidFill>
                  <a:srgbClr val="FF0066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blipFill dpi="0" rotWithShape="0">
                  <a:blip r:embed="rId8"/>
                  <a:srcRect/>
                  <a:tile tx="0" ty="0" sx="100000" sy="100000" flip="none" algn="tl"/>
                </a:blipFill>
                <a:latin typeface="Arial Black"/>
              </a:rPr>
              <a:t>13</a:t>
            </a:r>
          </a:p>
        </p:txBody>
      </p:sp>
      <p:sp>
        <p:nvSpPr>
          <p:cNvPr id="38" name="WordArt 39" descr="Purple mesh"/>
          <p:cNvSpPr>
            <a:spLocks noChangeArrowheads="1" noChangeShapeType="1" noTextEdit="1"/>
          </p:cNvSpPr>
          <p:nvPr/>
        </p:nvSpPr>
        <p:spPr bwMode="auto">
          <a:xfrm>
            <a:off x="10093210" y="609600"/>
            <a:ext cx="577216" cy="5905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9050">
                <a:solidFill>
                  <a:srgbClr val="FF0066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blipFill dpi="0" rotWithShape="0">
                  <a:blip r:embed="rId8"/>
                  <a:srcRect/>
                  <a:tile tx="0" ty="0" sx="100000" sy="100000" flip="none" algn="tl"/>
                </a:blipFill>
                <a:latin typeface="Arial Black"/>
              </a:rPr>
              <a:t>14</a:t>
            </a:r>
          </a:p>
        </p:txBody>
      </p:sp>
      <p:sp>
        <p:nvSpPr>
          <p:cNvPr id="39" name="WordArt 40" descr="Purple mesh"/>
          <p:cNvSpPr>
            <a:spLocks noChangeArrowheads="1" noChangeShapeType="1" noTextEdit="1"/>
          </p:cNvSpPr>
          <p:nvPr/>
        </p:nvSpPr>
        <p:spPr bwMode="auto">
          <a:xfrm>
            <a:off x="10087495" y="614363"/>
            <a:ext cx="577214" cy="5905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9050">
                <a:solidFill>
                  <a:srgbClr val="FF0066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blipFill dpi="0" rotWithShape="0">
                  <a:blip r:embed="rId8"/>
                  <a:srcRect/>
                  <a:tile tx="0" ty="0" sx="100000" sy="100000" flip="none" algn="tl"/>
                </a:blipFill>
                <a:latin typeface="Arial Black"/>
              </a:rPr>
              <a:t>15</a:t>
            </a:r>
          </a:p>
        </p:txBody>
      </p:sp>
      <p:pic>
        <p:nvPicPr>
          <p:cNvPr id="2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10358957" y="6248400"/>
            <a:ext cx="731520" cy="609600"/>
          </a:xfrm>
          <a:prstGeom prst="rect">
            <a:avLst/>
          </a:prstGeom>
        </p:spPr>
      </p:pic>
      <p:sp>
        <p:nvSpPr>
          <p:cNvPr id="3" name="Action Button: Back or Previous 2">
            <a:hlinkClick r:id="rId10" action="ppaction://hlinksldjump" highlightClick="1"/>
          </p:cNvPr>
          <p:cNvSpPr/>
          <p:nvPr/>
        </p:nvSpPr>
        <p:spPr>
          <a:xfrm>
            <a:off x="0" y="6366164"/>
            <a:ext cx="548640" cy="4572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5870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8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8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0"/>
                            </p:stCondLst>
                            <p:childTnLst>
                              <p:par>
                                <p:cTn id="52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8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500"/>
                            </p:stCondLst>
                            <p:childTnLst>
                              <p:par>
                                <p:cTn id="60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000"/>
                            </p:stCondLst>
                            <p:childTnLst>
                              <p:par>
                                <p:cTn id="64" presetID="8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500"/>
                            </p:stCondLst>
                            <p:childTnLst>
                              <p:par>
                                <p:cTn id="68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0"/>
                            </p:stCondLst>
                            <p:childTnLst>
                              <p:par>
                                <p:cTn id="72" presetID="8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500"/>
                            </p:stCondLst>
                            <p:childTnLst>
                              <p:par>
                                <p:cTn id="76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000"/>
                            </p:stCondLst>
                            <p:childTnLst>
                              <p:par>
                                <p:cTn id="80" presetID="8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8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6500"/>
                            </p:stCondLst>
                            <p:childTnLst>
                              <p:par>
                                <p:cTn id="84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7000"/>
                            </p:stCondLst>
                            <p:childTnLst>
                              <p:par>
                                <p:cTn id="88" presetID="8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8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7500"/>
                            </p:stCondLst>
                            <p:childTnLst>
                              <p:par>
                                <p:cTn id="92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9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8000"/>
                            </p:stCondLst>
                            <p:childTnLst>
                              <p:par>
                                <p:cTn id="96" presetID="8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9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8500"/>
                            </p:stCondLst>
                            <p:childTnLst>
                              <p:par>
                                <p:cTn id="100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9000"/>
                            </p:stCondLst>
                            <p:childTnLst>
                              <p:par>
                                <p:cTn id="104" presetID="8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0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9500"/>
                            </p:stCondLst>
                            <p:childTnLst>
                              <p:par>
                                <p:cTn id="108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2" presetID="8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6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0" presetID="8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1500"/>
                            </p:stCondLst>
                            <p:childTnLst>
                              <p:par>
                                <p:cTn id="124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2000"/>
                            </p:stCondLst>
                            <p:childTnLst>
                              <p:par>
                                <p:cTn id="128" presetID="8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2500"/>
                            </p:stCondLst>
                            <p:childTnLst>
                              <p:par>
                                <p:cTn id="132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3000"/>
                            </p:stCondLst>
                            <p:childTnLst>
                              <p:par>
                                <p:cTn id="136" presetID="8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3500"/>
                            </p:stCondLst>
                            <p:childTnLst>
                              <p:par>
                                <p:cTn id="140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4000"/>
                            </p:stCondLst>
                            <p:childTnLst>
                              <p:par>
                                <p:cTn id="144" presetID="8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4500"/>
                            </p:stCondLst>
                            <p:childTnLst>
                              <p:par>
                                <p:cTn id="14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0" dur="5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a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3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500"/>
                            </p:stCondLst>
                            <p:childTnLst>
                              <p:par>
                                <p:cTn id="15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0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7" grpId="1" animBg="1"/>
      <p:bldP spid="8" grpId="0"/>
      <p:bldP spid="23" grpId="0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webjong_illustrations_997779_top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1125" name="WordArt 5"/>
          <p:cNvSpPr>
            <a:spLocks noChangeArrowheads="1" noChangeShapeType="1" noTextEdit="1"/>
          </p:cNvSpPr>
          <p:nvPr/>
        </p:nvSpPr>
        <p:spPr bwMode="auto">
          <a:xfrm>
            <a:off x="3108325" y="5105400"/>
            <a:ext cx="50292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800" kern="10" dirty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 DÒ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61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112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8640" y="1905000"/>
            <a:ext cx="10424160" cy="29718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TIẾT HỌC KẾT THÚC</a:t>
            </a:r>
            <a:br>
              <a:rPr lang="en-US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EM </a:t>
            </a:r>
            <a:r>
              <a:rPr lang="en-US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br>
              <a:rPr lang="en-US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5842677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43" name="Picture 64" descr="2b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79525" y="1600200"/>
            <a:ext cx="2437572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962400" y="1443335"/>
            <a:ext cx="3581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1645" y="2057401"/>
            <a:ext cx="5431156" cy="4525963"/>
          </a:xfrm>
        </p:spPr>
      </p:pic>
      <p:sp>
        <p:nvSpPr>
          <p:cNvPr id="4" name="Oval Callout 3"/>
          <p:cNvSpPr/>
          <p:nvPr/>
        </p:nvSpPr>
        <p:spPr>
          <a:xfrm>
            <a:off x="0" y="0"/>
            <a:ext cx="5852160" cy="3124200"/>
          </a:xfrm>
          <a:prstGeom prst="wedgeEllipseCallout">
            <a:avLst>
              <a:gd name="adj1" fmla="val 54853"/>
              <a:gd name="adj2" fmla="val 64773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gạch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ngang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714876"/>
            <a:ext cx="2571750" cy="21431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5112" y="0"/>
            <a:ext cx="2286000" cy="15938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307030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533400"/>
            <a:ext cx="9875520" cy="5486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gạch</a:t>
            </a:r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ngang</a:t>
            </a:r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trích</a:t>
            </a:r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buNone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buNone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         - Sao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hôm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0" indent="0">
              <a:buNone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lễ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thưa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914400" indent="-914400">
              <a:buNone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         -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Thưa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Hôm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ạ!</a:t>
            </a:r>
          </a:p>
          <a:p>
            <a:pPr marL="796925" indent="-796925">
              <a:buNone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         -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hôm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nay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? –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915400" y="1371600"/>
            <a:ext cx="1828800" cy="1588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978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069" y="1553014"/>
            <a:ext cx="9875520" cy="4525963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0" y="725269"/>
            <a:ext cx="6858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4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4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vốn</a:t>
            </a:r>
            <a:r>
              <a:rPr lang="en-US" sz="4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4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4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vi-VN" sz="4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4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9355945"/>
              </p:ext>
            </p:extLst>
          </p:nvPr>
        </p:nvGraphicFramePr>
        <p:xfrm>
          <a:off x="182880" y="2514600"/>
          <a:ext cx="3566160" cy="3886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661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9050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Phẩm</a:t>
                      </a:r>
                      <a:r>
                        <a:rPr lang="en-US" sz="2800" baseline="0" dirty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chất</a:t>
                      </a:r>
                      <a:r>
                        <a:rPr lang="en-US" sz="2800" baseline="0" dirty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quý</a:t>
                      </a:r>
                      <a:r>
                        <a:rPr lang="en-US" sz="2800" baseline="0" dirty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hơn</a:t>
                      </a:r>
                      <a:r>
                        <a:rPr lang="en-US" sz="2800" baseline="0" dirty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vẻ</a:t>
                      </a:r>
                      <a:r>
                        <a:rPr lang="en-US" sz="2800" baseline="0" dirty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đẹp</a:t>
                      </a:r>
                      <a:r>
                        <a:rPr lang="en-US" sz="2800" baseline="0" dirty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bên</a:t>
                      </a:r>
                      <a:r>
                        <a:rPr lang="en-US" sz="2800" baseline="0" dirty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ngoài</a:t>
                      </a:r>
                      <a:endParaRPr lang="en-US" sz="2800" baseline="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9728" marR="10972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812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Hình</a:t>
                      </a:r>
                      <a:r>
                        <a:rPr lang="en-US" sz="2800" baseline="0" dirty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thức</a:t>
                      </a:r>
                      <a:r>
                        <a:rPr lang="en-US" sz="2800" baseline="0" dirty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thường</a:t>
                      </a:r>
                      <a:r>
                        <a:rPr lang="en-US" sz="2800" baseline="0" dirty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thống</a:t>
                      </a:r>
                      <a:r>
                        <a:rPr lang="en-US" sz="2800" baseline="0" dirty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nhất</a:t>
                      </a:r>
                      <a:r>
                        <a:rPr lang="en-US" sz="2800" baseline="0" dirty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với</a:t>
                      </a:r>
                      <a:r>
                        <a:rPr lang="en-US" sz="2800" baseline="0" dirty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nội</a:t>
                      </a:r>
                      <a:r>
                        <a:rPr lang="en-US" sz="2800" baseline="0" dirty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dung</a:t>
                      </a:r>
                    </a:p>
                  </a:txBody>
                  <a:tcPr marL="109728" marR="10972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353317"/>
              </p:ext>
            </p:extLst>
          </p:nvPr>
        </p:nvGraphicFramePr>
        <p:xfrm>
          <a:off x="4106487" y="2514600"/>
          <a:ext cx="6858001" cy="3886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8580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620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Tốt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gỗ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hơn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tốt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nước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sơn</a:t>
                      </a:r>
                      <a:endParaRPr lang="en-US" sz="280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9728" marR="109728" anchor="ctr"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92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thanh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tiếng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nói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cũng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thanh</a:t>
                      </a:r>
                    </a:p>
                    <a:p>
                      <a:pPr algn="ctr"/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Chuông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kêu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khẽ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đánh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bên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thành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cũng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kêu</a:t>
                      </a:r>
                      <a:endParaRPr lang="en-US" sz="280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9728" marR="109728" anchor="ctr"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82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Cái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nết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đánh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chết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cái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đẹp</a:t>
                      </a:r>
                      <a:endParaRPr lang="en-US" sz="280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9728" marR="109728" anchor="ctr"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668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Trông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mặt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mà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bắt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hình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dong</a:t>
                      </a:r>
                    </a:p>
                    <a:p>
                      <a:pPr algn="ctr"/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Con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lợn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béo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thì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lòng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mới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ngon</a:t>
                      </a:r>
                      <a:endParaRPr lang="en-US" sz="280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9728" marR="109728" anchor="ctr"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6238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633360"/>
              </p:ext>
            </p:extLst>
          </p:nvPr>
        </p:nvGraphicFramePr>
        <p:xfrm>
          <a:off x="91440" y="1524000"/>
          <a:ext cx="3017520" cy="4876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17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390588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Phẩm</a:t>
                      </a:r>
                      <a:r>
                        <a:rPr lang="en-US" sz="2800" baseline="0" dirty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chất</a:t>
                      </a:r>
                      <a:r>
                        <a:rPr lang="en-US" sz="2800" baseline="0" dirty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quý</a:t>
                      </a:r>
                      <a:r>
                        <a:rPr lang="en-US" sz="2800" baseline="0" dirty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hơn</a:t>
                      </a:r>
                      <a:r>
                        <a:rPr lang="en-US" sz="2800" baseline="0" dirty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vẻ</a:t>
                      </a:r>
                      <a:r>
                        <a:rPr lang="en-US" sz="2800" baseline="0" dirty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đẹp</a:t>
                      </a:r>
                      <a:r>
                        <a:rPr lang="en-US" sz="2800" baseline="0" dirty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bên</a:t>
                      </a:r>
                      <a:r>
                        <a:rPr lang="en-US" sz="2800" baseline="0" dirty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ngoài</a:t>
                      </a:r>
                      <a:endParaRPr lang="en-US" sz="2800" baseline="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9728" marR="10972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86212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Hình</a:t>
                      </a:r>
                      <a:r>
                        <a:rPr lang="en-US" sz="2800" baseline="0" dirty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thức</a:t>
                      </a:r>
                      <a:r>
                        <a:rPr lang="en-US" sz="2800" baseline="0" dirty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thường</a:t>
                      </a:r>
                      <a:r>
                        <a:rPr lang="en-US" sz="2800" baseline="0" dirty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thống</a:t>
                      </a:r>
                      <a:r>
                        <a:rPr lang="en-US" sz="2800" baseline="0" dirty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nhất</a:t>
                      </a:r>
                      <a:r>
                        <a:rPr lang="en-US" sz="2800" baseline="0" dirty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với</a:t>
                      </a:r>
                      <a:r>
                        <a:rPr lang="en-US" sz="2800" baseline="0" dirty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nội</a:t>
                      </a:r>
                      <a:r>
                        <a:rPr lang="en-US" sz="2800" baseline="0" dirty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dung</a:t>
                      </a:r>
                    </a:p>
                  </a:txBody>
                  <a:tcPr marL="109728" marR="10972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2233536"/>
              </p:ext>
            </p:extLst>
          </p:nvPr>
        </p:nvGraphicFramePr>
        <p:xfrm>
          <a:off x="4472246" y="1524001"/>
          <a:ext cx="6500554" cy="487680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5005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56235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Tốt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gỗ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hơn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tốt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nước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sơn</a:t>
                      </a:r>
                      <a:endParaRPr lang="en-US" sz="280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9728" marR="109728" anchor="ctr"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2997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thanh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tiếng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nói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cũng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thanh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…</a:t>
                      </a:r>
                    </a:p>
                  </a:txBody>
                  <a:tcPr marL="109728" marR="109728" anchor="ctr"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5185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Cái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nết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đánh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chết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cái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đẹp</a:t>
                      </a:r>
                      <a:endParaRPr lang="en-US" sz="280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9728" marR="109728" anchor="ctr"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3873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Trông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mặt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mà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bắt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hình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dong</a:t>
                      </a:r>
                    </a:p>
                    <a:p>
                      <a:pPr algn="ctr"/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Con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lợn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béo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thì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lòng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mới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ngon</a:t>
                      </a:r>
                      <a:endParaRPr lang="en-US" sz="280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9728" marR="109728" anchor="ctr"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Content Placeholder 2"/>
          <p:cNvSpPr txBox="1">
            <a:spLocks/>
          </p:cNvSpPr>
          <p:nvPr/>
        </p:nvSpPr>
        <p:spPr>
          <a:xfrm>
            <a:off x="365760" y="228601"/>
            <a:ext cx="9750829" cy="19812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3048000" y="2286000"/>
            <a:ext cx="1371600" cy="30480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16200000" flipH="1">
            <a:off x="2895600" y="3124200"/>
            <a:ext cx="1752600" cy="16002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3108960" y="3733800"/>
            <a:ext cx="1371600" cy="160020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108960" y="5334000"/>
            <a:ext cx="1371600" cy="60960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1851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0" y="960438"/>
            <a:ext cx="987552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en-US" b="1" u="sng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buNone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sặc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sỡ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tuy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chắc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chắn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sơn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”.</a:t>
            </a:r>
          </a:p>
        </p:txBody>
      </p:sp>
    </p:spTree>
    <p:extLst>
      <p:ext uri="{BB962C8B-B14F-4D97-AF65-F5344CB8AC3E}">
        <p14:creationId xmlns:p14="http://schemas.microsoft.com/office/powerpoint/2010/main" val="812240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05000"/>
            <a:ext cx="10149840" cy="3505200"/>
          </a:xfrm>
        </p:spPr>
        <p:txBody>
          <a:bodyPr/>
          <a:lstStyle/>
          <a:p>
            <a:pPr marL="0" indent="0">
              <a:buNone/>
            </a:pP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miêu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mức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en-US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tuyệt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vời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94110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834640" y="1219200"/>
            <a:ext cx="5577840" cy="342900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latin typeface="Times New Roman" pitchFamily="18" charset="0"/>
                <a:cs typeface="Times New Roman" pitchFamily="18" charset="0"/>
              </a:rPr>
              <a:t>01 : 30</a:t>
            </a:r>
          </a:p>
        </p:txBody>
      </p:sp>
      <p:sp>
        <p:nvSpPr>
          <p:cNvPr id="3" name="Rounded Rectangle 2">
            <a:hlinkClick r:id="rId3" action="ppaction://hlinksldjump"/>
          </p:cNvPr>
          <p:cNvSpPr/>
          <p:nvPr/>
        </p:nvSpPr>
        <p:spPr>
          <a:xfrm>
            <a:off x="3703320" y="4953000"/>
            <a:ext cx="3840480" cy="914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BẮT ĐẦU</a:t>
            </a:r>
          </a:p>
        </p:txBody>
      </p:sp>
    </p:spTree>
    <p:extLst>
      <p:ext uri="{BB962C8B-B14F-4D97-AF65-F5344CB8AC3E}">
        <p14:creationId xmlns:p14="http://schemas.microsoft.com/office/powerpoint/2010/main" val="1197669860"/>
      </p:ext>
    </p:extLst>
  </p:cSld>
  <p:clrMapOvr>
    <a:masterClrMapping/>
  </p:clrMapOvr>
</p:sld>
</file>

<file path=ppt/theme/theme1.xml><?xml version="1.0" encoding="utf-8"?>
<a:theme xmlns:a="http://schemas.openxmlformats.org/drawingml/2006/main" name="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759</TotalTime>
  <Words>793</Words>
  <Application>Microsoft Office PowerPoint</Application>
  <PresentationFormat>Custom</PresentationFormat>
  <Paragraphs>220</Paragraphs>
  <Slides>19</Slides>
  <Notes>1</Notes>
  <HiddenSlides>0</HiddenSlides>
  <MMClips>4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Arial Black</vt:lpstr>
      <vt:lpstr>Calibri</vt:lpstr>
      <vt:lpstr>Times New Roman</vt:lpstr>
      <vt:lpstr>Chủ đề của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Trong các từ sau, từ nào thể hiện  vẻ đẹp của thiên nhiên:</vt:lpstr>
      <vt:lpstr>  Trong các từ sau, từ nào thể hiện  vẻ đẹp bên ngoài của con người:</vt:lpstr>
      <vt:lpstr>  Trong các từ sau, từ nào  miêu tả mức độ cao của cái đẹp?</vt:lpstr>
      <vt:lpstr> Ý nghĩa của câu tục ngữ  “Cái nết đánh chết cái đẹp” là:</vt:lpstr>
      <vt:lpstr>PowerPoint Presentation</vt:lpstr>
      <vt:lpstr>TIẾT HỌC KẾT THÚC CHÚC CÁC EM HỌC SINH  HỌC TỐT!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HienDieu</dc:creator>
  <cp:lastModifiedBy>Nguyễn Thu Hiền</cp:lastModifiedBy>
  <cp:revision>71</cp:revision>
  <dcterms:created xsi:type="dcterms:W3CDTF">2017-02-08T10:47:22Z</dcterms:created>
  <dcterms:modified xsi:type="dcterms:W3CDTF">2022-02-06T03:26:34Z</dcterms:modified>
</cp:coreProperties>
</file>